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3"/>
  </p:notesMasterIdLst>
  <p:sldIdLst>
    <p:sldId id="256" r:id="rId2"/>
    <p:sldId id="258" r:id="rId3"/>
    <p:sldId id="259" r:id="rId4"/>
    <p:sldId id="260" r:id="rId5"/>
    <p:sldId id="257" r:id="rId6"/>
    <p:sldId id="261" r:id="rId7"/>
    <p:sldId id="262" r:id="rId8"/>
    <p:sldId id="273" r:id="rId9"/>
    <p:sldId id="274" r:id="rId10"/>
    <p:sldId id="264" r:id="rId11"/>
    <p:sldId id="266" r:id="rId12"/>
    <p:sldId id="277" r:id="rId13"/>
    <p:sldId id="265" r:id="rId14"/>
    <p:sldId id="278" r:id="rId15"/>
    <p:sldId id="275" r:id="rId16"/>
    <p:sldId id="267" r:id="rId17"/>
    <p:sldId id="270" r:id="rId18"/>
    <p:sldId id="268" r:id="rId19"/>
    <p:sldId id="276" r:id="rId20"/>
    <p:sldId id="272" r:id="rId21"/>
    <p:sldId id="269" r:id="rId22"/>
  </p:sldIdLst>
  <p:sldSz cx="12192000" cy="6858000"/>
  <p:notesSz cx="6858000" cy="9144000"/>
  <p:custDataLst>
    <p:tags r:id="rId2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825" autoAdjust="0"/>
    <p:restoredTop sz="94660"/>
  </p:normalViewPr>
  <p:slideViewPr>
    <p:cSldViewPr snapToGrid="0">
      <p:cViewPr varScale="1">
        <p:scale>
          <a:sx n="70" d="100"/>
          <a:sy n="70" d="100"/>
        </p:scale>
        <p:origin x="60" y="8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D3C0F2-BCFE-45F3-9473-B9815A417EAC}" type="datetimeFigureOut">
              <a:rPr lang="zh-CN" altLang="en-US" smtClean="0"/>
              <a:t>2015/10/28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77E724-2CD2-4ABD-BA7A-30FB76AAFD4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87992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4" descr="WorldNetwork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458"/>
          <a:stretch/>
        </p:blipFill>
        <p:spPr bwMode="auto">
          <a:xfrm>
            <a:off x="288171" y="174584"/>
            <a:ext cx="11599030" cy="4339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6" name="组合 15"/>
          <p:cNvGrpSpPr/>
          <p:nvPr/>
        </p:nvGrpSpPr>
        <p:grpSpPr>
          <a:xfrm>
            <a:off x="1976959" y="1474345"/>
            <a:ext cx="565200" cy="563259"/>
            <a:chOff x="1519237" y="1651743"/>
            <a:chExt cx="447675" cy="447675"/>
          </a:xfrm>
        </p:grpSpPr>
        <p:sp>
          <p:nvSpPr>
            <p:cNvPr id="17" name="椭圆 16"/>
            <p:cNvSpPr/>
            <p:nvPr/>
          </p:nvSpPr>
          <p:spPr>
            <a:xfrm>
              <a:off x="1519237" y="1651743"/>
              <a:ext cx="447675" cy="447675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 w="19050">
              <a:solidFill>
                <a:srgbClr val="F9F9F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8" name="KSO_Shape"/>
            <p:cNvSpPr>
              <a:spLocks/>
            </p:cNvSpPr>
            <p:nvPr/>
          </p:nvSpPr>
          <p:spPr bwMode="auto">
            <a:xfrm>
              <a:off x="1621221" y="1704975"/>
              <a:ext cx="247650" cy="313481"/>
            </a:xfrm>
            <a:custGeom>
              <a:avLst/>
              <a:gdLst>
                <a:gd name="T0" fmla="*/ 508479 w 1679575"/>
                <a:gd name="T1" fmla="*/ 933537 h 2125662"/>
                <a:gd name="T2" fmla="*/ 645344 w 1679575"/>
                <a:gd name="T3" fmla="*/ 1004349 h 2125662"/>
                <a:gd name="T4" fmla="*/ 637947 w 1679575"/>
                <a:gd name="T5" fmla="*/ 1045870 h 2125662"/>
                <a:gd name="T6" fmla="*/ 629410 w 1679575"/>
                <a:gd name="T7" fmla="*/ 1095637 h 2125662"/>
                <a:gd name="T8" fmla="*/ 645913 w 1679575"/>
                <a:gd name="T9" fmla="*/ 1148533 h 2125662"/>
                <a:gd name="T10" fmla="*/ 923628 w 1679575"/>
                <a:gd name="T11" fmla="*/ 1679766 h 2125662"/>
                <a:gd name="T12" fmla="*/ 886068 w 1679575"/>
                <a:gd name="T13" fmla="*/ 1137442 h 2125662"/>
                <a:gd name="T14" fmla="*/ 896597 w 1679575"/>
                <a:gd name="T15" fmla="*/ 1083408 h 2125662"/>
                <a:gd name="T16" fmla="*/ 885214 w 1679575"/>
                <a:gd name="T17" fmla="*/ 1039044 h 2125662"/>
                <a:gd name="T18" fmla="*/ 917083 w 1679575"/>
                <a:gd name="T19" fmla="*/ 999799 h 2125662"/>
                <a:gd name="T20" fmla="*/ 1048543 w 1679575"/>
                <a:gd name="T21" fmla="*/ 927280 h 2125662"/>
                <a:gd name="T22" fmla="*/ 1168905 w 1679575"/>
                <a:gd name="T23" fmla="*/ 933822 h 2125662"/>
                <a:gd name="T24" fmla="*/ 1257397 w 1679575"/>
                <a:gd name="T25" fmla="*/ 1021128 h 2125662"/>
                <a:gd name="T26" fmla="*/ 1333655 w 1679575"/>
                <a:gd name="T27" fmla="*/ 1118957 h 2125662"/>
                <a:gd name="T28" fmla="*/ 1397392 w 1679575"/>
                <a:gd name="T29" fmla="*/ 1227592 h 2125662"/>
                <a:gd name="T30" fmla="*/ 1446903 w 1679575"/>
                <a:gd name="T31" fmla="*/ 1349025 h 2125662"/>
                <a:gd name="T32" fmla="*/ 1482186 w 1679575"/>
                <a:gd name="T33" fmla="*/ 1483540 h 2125662"/>
                <a:gd name="T34" fmla="*/ 1501820 w 1679575"/>
                <a:gd name="T35" fmla="*/ 1632274 h 2125662"/>
                <a:gd name="T36" fmla="*/ 1439790 w 1679575"/>
                <a:gd name="T37" fmla="*/ 1742331 h 2125662"/>
                <a:gd name="T38" fmla="*/ 1242601 w 1679575"/>
                <a:gd name="T39" fmla="*/ 1826794 h 2125662"/>
                <a:gd name="T40" fmla="*/ 1035738 w 1679575"/>
                <a:gd name="T41" fmla="*/ 1881112 h 2125662"/>
                <a:gd name="T42" fmla="*/ 822331 w 1679575"/>
                <a:gd name="T43" fmla="*/ 1904432 h 2125662"/>
                <a:gd name="T44" fmla="*/ 596403 w 1679575"/>
                <a:gd name="T45" fmla="*/ 1894194 h 2125662"/>
                <a:gd name="T46" fmla="*/ 373036 w 1679575"/>
                <a:gd name="T47" fmla="*/ 1847838 h 2125662"/>
                <a:gd name="T48" fmla="*/ 159344 w 1679575"/>
                <a:gd name="T49" fmla="*/ 1766788 h 2125662"/>
                <a:gd name="T50" fmla="*/ 0 w 1679575"/>
                <a:gd name="T51" fmla="*/ 1676354 h 2125662"/>
                <a:gd name="T52" fmla="*/ 15365 w 1679575"/>
                <a:gd name="T53" fmla="*/ 1518519 h 2125662"/>
                <a:gd name="T54" fmla="*/ 47234 w 1679575"/>
                <a:gd name="T55" fmla="*/ 1376611 h 2125662"/>
                <a:gd name="T56" fmla="*/ 94468 w 1679575"/>
                <a:gd name="T57" fmla="*/ 1249206 h 2125662"/>
                <a:gd name="T58" fmla="*/ 155930 w 1679575"/>
                <a:gd name="T59" fmla="*/ 1135735 h 2125662"/>
                <a:gd name="T60" fmla="*/ 230765 w 1679575"/>
                <a:gd name="T61" fmla="*/ 1035348 h 2125662"/>
                <a:gd name="T62" fmla="*/ 317835 w 1679575"/>
                <a:gd name="T63" fmla="*/ 946334 h 2125662"/>
                <a:gd name="T64" fmla="*/ 427669 w 1679575"/>
                <a:gd name="T65" fmla="*/ 860449 h 2125662"/>
                <a:gd name="T66" fmla="*/ 831848 w 1679575"/>
                <a:gd name="T67" fmla="*/ 5125 h 2125662"/>
                <a:gd name="T68" fmla="*/ 927152 w 1679575"/>
                <a:gd name="T69" fmla="*/ 31035 h 2125662"/>
                <a:gd name="T70" fmla="*/ 1013353 w 1679575"/>
                <a:gd name="T71" fmla="*/ 76590 h 2125662"/>
                <a:gd name="T72" fmla="*/ 1087035 w 1679575"/>
                <a:gd name="T73" fmla="*/ 138945 h 2125662"/>
                <a:gd name="T74" fmla="*/ 1145356 w 1679575"/>
                <a:gd name="T75" fmla="*/ 215250 h 2125662"/>
                <a:gd name="T76" fmla="*/ 1186607 w 1679575"/>
                <a:gd name="T77" fmla="*/ 303514 h 2125662"/>
                <a:gd name="T78" fmla="*/ 1207944 w 1679575"/>
                <a:gd name="T79" fmla="*/ 401174 h 2125662"/>
                <a:gd name="T80" fmla="*/ 1205383 w 1679575"/>
                <a:gd name="T81" fmla="*/ 513924 h 2125662"/>
                <a:gd name="T82" fmla="*/ 1172382 w 1679575"/>
                <a:gd name="T83" fmla="*/ 626673 h 2125662"/>
                <a:gd name="T84" fmla="*/ 1112924 w 1679575"/>
                <a:gd name="T85" fmla="*/ 725187 h 2125662"/>
                <a:gd name="T86" fmla="*/ 1030706 w 1679575"/>
                <a:gd name="T87" fmla="*/ 804625 h 2125662"/>
                <a:gd name="T88" fmla="*/ 915204 w 1679575"/>
                <a:gd name="T89" fmla="*/ 867264 h 2125662"/>
                <a:gd name="T90" fmla="*/ 837253 w 1679575"/>
                <a:gd name="T91" fmla="*/ 887764 h 2125662"/>
                <a:gd name="T92" fmla="*/ 753044 w 1679575"/>
                <a:gd name="T93" fmla="*/ 893458 h 2125662"/>
                <a:gd name="T94" fmla="*/ 658879 w 1679575"/>
                <a:gd name="T95" fmla="*/ 881215 h 2125662"/>
                <a:gd name="T96" fmla="*/ 572394 w 1679575"/>
                <a:gd name="T97" fmla="*/ 850180 h 2125662"/>
                <a:gd name="T98" fmla="*/ 494728 w 1679575"/>
                <a:gd name="T99" fmla="*/ 802917 h 2125662"/>
                <a:gd name="T100" fmla="*/ 424459 w 1679575"/>
                <a:gd name="T101" fmla="*/ 736576 h 2125662"/>
                <a:gd name="T102" fmla="*/ 366992 w 1679575"/>
                <a:gd name="T103" fmla="*/ 651159 h 2125662"/>
                <a:gd name="T104" fmla="*/ 330578 w 1679575"/>
                <a:gd name="T105" fmla="*/ 553500 h 2125662"/>
                <a:gd name="T106" fmla="*/ 317206 w 1679575"/>
                <a:gd name="T107" fmla="*/ 446729 h 2125662"/>
                <a:gd name="T108" fmla="*/ 328586 w 1679575"/>
                <a:gd name="T109" fmla="*/ 345653 h 2125662"/>
                <a:gd name="T110" fmla="*/ 361587 w 1679575"/>
                <a:gd name="T111" fmla="*/ 253403 h 2125662"/>
                <a:gd name="T112" fmla="*/ 412795 w 1679575"/>
                <a:gd name="T113" fmla="*/ 171118 h 2125662"/>
                <a:gd name="T114" fmla="*/ 479934 w 1679575"/>
                <a:gd name="T115" fmla="*/ 101931 h 2125662"/>
                <a:gd name="T116" fmla="*/ 560729 w 1679575"/>
                <a:gd name="T117" fmla="*/ 48972 h 2125662"/>
                <a:gd name="T118" fmla="*/ 652620 w 1679575"/>
                <a:gd name="T119" fmla="*/ 13952 h 2125662"/>
                <a:gd name="T120" fmla="*/ 752191 w 1679575"/>
                <a:gd name="T121" fmla="*/ 0 h 2125662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1679575" h="2125662">
                  <a:moveTo>
                    <a:pt x="481421" y="957262"/>
                  </a:moveTo>
                  <a:lnTo>
                    <a:pt x="484914" y="961070"/>
                  </a:lnTo>
                  <a:lnTo>
                    <a:pt x="490948" y="968686"/>
                  </a:lnTo>
                  <a:lnTo>
                    <a:pt x="497299" y="975667"/>
                  </a:lnTo>
                  <a:lnTo>
                    <a:pt x="510319" y="990264"/>
                  </a:lnTo>
                  <a:lnTo>
                    <a:pt x="523657" y="1003909"/>
                  </a:lnTo>
                  <a:lnTo>
                    <a:pt x="537947" y="1017237"/>
                  </a:lnTo>
                  <a:lnTo>
                    <a:pt x="552237" y="1029613"/>
                  </a:lnTo>
                  <a:lnTo>
                    <a:pt x="567480" y="1041671"/>
                  </a:lnTo>
                  <a:lnTo>
                    <a:pt x="583040" y="1053095"/>
                  </a:lnTo>
                  <a:lnTo>
                    <a:pt x="598601" y="1063884"/>
                  </a:lnTo>
                  <a:lnTo>
                    <a:pt x="615114" y="1074039"/>
                  </a:lnTo>
                  <a:lnTo>
                    <a:pt x="631627" y="1083558"/>
                  </a:lnTo>
                  <a:lnTo>
                    <a:pt x="649093" y="1092126"/>
                  </a:lnTo>
                  <a:lnTo>
                    <a:pt x="666241" y="1100377"/>
                  </a:lnTo>
                  <a:lnTo>
                    <a:pt x="684025" y="1107993"/>
                  </a:lnTo>
                  <a:lnTo>
                    <a:pt x="701808" y="1114657"/>
                  </a:lnTo>
                  <a:lnTo>
                    <a:pt x="720226" y="1120686"/>
                  </a:lnTo>
                  <a:lnTo>
                    <a:pt x="738645" y="1125763"/>
                  </a:lnTo>
                  <a:lnTo>
                    <a:pt x="734517" y="1130840"/>
                  </a:lnTo>
                  <a:lnTo>
                    <a:pt x="730706" y="1135283"/>
                  </a:lnTo>
                  <a:lnTo>
                    <a:pt x="727213" y="1140043"/>
                  </a:lnTo>
                  <a:lnTo>
                    <a:pt x="723402" y="1145437"/>
                  </a:lnTo>
                  <a:lnTo>
                    <a:pt x="720544" y="1150515"/>
                  </a:lnTo>
                  <a:lnTo>
                    <a:pt x="717368" y="1155909"/>
                  </a:lnTo>
                  <a:lnTo>
                    <a:pt x="714510" y="1161304"/>
                  </a:lnTo>
                  <a:lnTo>
                    <a:pt x="711970" y="1167016"/>
                  </a:lnTo>
                  <a:lnTo>
                    <a:pt x="710064" y="1172410"/>
                  </a:lnTo>
                  <a:lnTo>
                    <a:pt x="708159" y="1178439"/>
                  </a:lnTo>
                  <a:lnTo>
                    <a:pt x="706254" y="1184151"/>
                  </a:lnTo>
                  <a:lnTo>
                    <a:pt x="704983" y="1190498"/>
                  </a:lnTo>
                  <a:lnTo>
                    <a:pt x="704031" y="1196210"/>
                  </a:lnTo>
                  <a:lnTo>
                    <a:pt x="702761" y="1202556"/>
                  </a:lnTo>
                  <a:lnTo>
                    <a:pt x="702443" y="1208903"/>
                  </a:lnTo>
                  <a:lnTo>
                    <a:pt x="702125" y="1215249"/>
                  </a:lnTo>
                  <a:lnTo>
                    <a:pt x="702443" y="1222548"/>
                  </a:lnTo>
                  <a:lnTo>
                    <a:pt x="703078" y="1229529"/>
                  </a:lnTo>
                  <a:lnTo>
                    <a:pt x="704348" y="1236510"/>
                  </a:lnTo>
                  <a:lnTo>
                    <a:pt x="705619" y="1243174"/>
                  </a:lnTo>
                  <a:lnTo>
                    <a:pt x="707206" y="1249838"/>
                  </a:lnTo>
                  <a:lnTo>
                    <a:pt x="709112" y="1256819"/>
                  </a:lnTo>
                  <a:lnTo>
                    <a:pt x="711652" y="1263166"/>
                  </a:lnTo>
                  <a:lnTo>
                    <a:pt x="714193" y="1269512"/>
                  </a:lnTo>
                  <a:lnTo>
                    <a:pt x="717686" y="1275542"/>
                  </a:lnTo>
                  <a:lnTo>
                    <a:pt x="720861" y="1281571"/>
                  </a:lnTo>
                  <a:lnTo>
                    <a:pt x="724355" y="1287283"/>
                  </a:lnTo>
                  <a:lnTo>
                    <a:pt x="728483" y="1292995"/>
                  </a:lnTo>
                  <a:lnTo>
                    <a:pt x="732611" y="1298389"/>
                  </a:lnTo>
                  <a:lnTo>
                    <a:pt x="737057" y="1303784"/>
                  </a:lnTo>
                  <a:lnTo>
                    <a:pt x="742138" y="1308861"/>
                  </a:lnTo>
                  <a:lnTo>
                    <a:pt x="746901" y="1313304"/>
                  </a:lnTo>
                  <a:lnTo>
                    <a:pt x="672275" y="1874339"/>
                  </a:lnTo>
                  <a:lnTo>
                    <a:pt x="854237" y="2050773"/>
                  </a:lnTo>
                  <a:lnTo>
                    <a:pt x="1030800" y="1874339"/>
                  </a:lnTo>
                  <a:lnTo>
                    <a:pt x="956173" y="1313304"/>
                  </a:lnTo>
                  <a:lnTo>
                    <a:pt x="961572" y="1308544"/>
                  </a:lnTo>
                  <a:lnTo>
                    <a:pt x="966018" y="1303466"/>
                  </a:lnTo>
                  <a:lnTo>
                    <a:pt x="970781" y="1298072"/>
                  </a:lnTo>
                  <a:lnTo>
                    <a:pt x="974910" y="1292995"/>
                  </a:lnTo>
                  <a:lnTo>
                    <a:pt x="978720" y="1286965"/>
                  </a:lnTo>
                  <a:lnTo>
                    <a:pt x="982531" y="1281571"/>
                  </a:lnTo>
                  <a:lnTo>
                    <a:pt x="986024" y="1275224"/>
                  </a:lnTo>
                  <a:lnTo>
                    <a:pt x="988882" y="1269195"/>
                  </a:lnTo>
                  <a:lnTo>
                    <a:pt x="991423" y="1262849"/>
                  </a:lnTo>
                  <a:lnTo>
                    <a:pt x="994281" y="1256502"/>
                  </a:lnTo>
                  <a:lnTo>
                    <a:pt x="996186" y="1249838"/>
                  </a:lnTo>
                  <a:lnTo>
                    <a:pt x="997774" y="1243174"/>
                  </a:lnTo>
                  <a:lnTo>
                    <a:pt x="999044" y="1236510"/>
                  </a:lnTo>
                  <a:lnTo>
                    <a:pt x="999997" y="1229212"/>
                  </a:lnTo>
                  <a:lnTo>
                    <a:pt x="1000632" y="1222548"/>
                  </a:lnTo>
                  <a:lnTo>
                    <a:pt x="1000632" y="1215249"/>
                  </a:lnTo>
                  <a:lnTo>
                    <a:pt x="1000632" y="1208903"/>
                  </a:lnTo>
                  <a:lnTo>
                    <a:pt x="1000314" y="1203191"/>
                  </a:lnTo>
                  <a:lnTo>
                    <a:pt x="999679" y="1197479"/>
                  </a:lnTo>
                  <a:lnTo>
                    <a:pt x="998727" y="1191767"/>
                  </a:lnTo>
                  <a:lnTo>
                    <a:pt x="997456" y="1186055"/>
                  </a:lnTo>
                  <a:lnTo>
                    <a:pt x="996186" y="1180661"/>
                  </a:lnTo>
                  <a:lnTo>
                    <a:pt x="994598" y="1175266"/>
                  </a:lnTo>
                  <a:lnTo>
                    <a:pt x="992375" y="1169872"/>
                  </a:lnTo>
                  <a:lnTo>
                    <a:pt x="990152" y="1164794"/>
                  </a:lnTo>
                  <a:lnTo>
                    <a:pt x="987929" y="1159400"/>
                  </a:lnTo>
                  <a:lnTo>
                    <a:pt x="985389" y="1154640"/>
                  </a:lnTo>
                  <a:lnTo>
                    <a:pt x="982849" y="1149563"/>
                  </a:lnTo>
                  <a:lnTo>
                    <a:pt x="979355" y="1144803"/>
                  </a:lnTo>
                  <a:lnTo>
                    <a:pt x="976497" y="1139725"/>
                  </a:lnTo>
                  <a:lnTo>
                    <a:pt x="973004" y="1135283"/>
                  </a:lnTo>
                  <a:lnTo>
                    <a:pt x="969829" y="1130840"/>
                  </a:lnTo>
                  <a:lnTo>
                    <a:pt x="987612" y="1126398"/>
                  </a:lnTo>
                  <a:lnTo>
                    <a:pt x="1005713" y="1121320"/>
                  </a:lnTo>
                  <a:lnTo>
                    <a:pt x="1023496" y="1115609"/>
                  </a:lnTo>
                  <a:lnTo>
                    <a:pt x="1041280" y="1109262"/>
                  </a:lnTo>
                  <a:lnTo>
                    <a:pt x="1058428" y="1101963"/>
                  </a:lnTo>
                  <a:lnTo>
                    <a:pt x="1075576" y="1094665"/>
                  </a:lnTo>
                  <a:lnTo>
                    <a:pt x="1092089" y="1086097"/>
                  </a:lnTo>
                  <a:lnTo>
                    <a:pt x="1108602" y="1076895"/>
                  </a:lnTo>
                  <a:lnTo>
                    <a:pt x="1124480" y="1067375"/>
                  </a:lnTo>
                  <a:lnTo>
                    <a:pt x="1140041" y="1056903"/>
                  </a:lnTo>
                  <a:lnTo>
                    <a:pt x="1155601" y="1046114"/>
                  </a:lnTo>
                  <a:lnTo>
                    <a:pt x="1170209" y="1034690"/>
                  </a:lnTo>
                  <a:lnTo>
                    <a:pt x="1184817" y="1022632"/>
                  </a:lnTo>
                  <a:lnTo>
                    <a:pt x="1198472" y="1009938"/>
                  </a:lnTo>
                  <a:lnTo>
                    <a:pt x="1211809" y="996928"/>
                  </a:lnTo>
                  <a:lnTo>
                    <a:pt x="1225147" y="983283"/>
                  </a:lnTo>
                  <a:lnTo>
                    <a:pt x="1228640" y="979792"/>
                  </a:lnTo>
                  <a:lnTo>
                    <a:pt x="1232451" y="982966"/>
                  </a:lnTo>
                  <a:lnTo>
                    <a:pt x="1257220" y="1002005"/>
                  </a:lnTo>
                  <a:lnTo>
                    <a:pt x="1281037" y="1021680"/>
                  </a:lnTo>
                  <a:lnTo>
                    <a:pt x="1304537" y="1041989"/>
                  </a:lnTo>
                  <a:lnTo>
                    <a:pt x="1316604" y="1052143"/>
                  </a:lnTo>
                  <a:lnTo>
                    <a:pt x="1327719" y="1062615"/>
                  </a:lnTo>
                  <a:lnTo>
                    <a:pt x="1338833" y="1073404"/>
                  </a:lnTo>
                  <a:lnTo>
                    <a:pt x="1349948" y="1084193"/>
                  </a:lnTo>
                  <a:lnTo>
                    <a:pt x="1361062" y="1094982"/>
                  </a:lnTo>
                  <a:lnTo>
                    <a:pt x="1371860" y="1105771"/>
                  </a:lnTo>
                  <a:lnTo>
                    <a:pt x="1382339" y="1116561"/>
                  </a:lnTo>
                  <a:lnTo>
                    <a:pt x="1392818" y="1127984"/>
                  </a:lnTo>
                  <a:lnTo>
                    <a:pt x="1403298" y="1139408"/>
                  </a:lnTo>
                  <a:lnTo>
                    <a:pt x="1413460" y="1150832"/>
                  </a:lnTo>
                  <a:lnTo>
                    <a:pt x="1423304" y="1162573"/>
                  </a:lnTo>
                  <a:lnTo>
                    <a:pt x="1433149" y="1174314"/>
                  </a:lnTo>
                  <a:lnTo>
                    <a:pt x="1442675" y="1186373"/>
                  </a:lnTo>
                  <a:lnTo>
                    <a:pt x="1452202" y="1198748"/>
                  </a:lnTo>
                  <a:lnTo>
                    <a:pt x="1461411" y="1210807"/>
                  </a:lnTo>
                  <a:lnTo>
                    <a:pt x="1470621" y="1223183"/>
                  </a:lnTo>
                  <a:lnTo>
                    <a:pt x="1479830" y="1235876"/>
                  </a:lnTo>
                  <a:lnTo>
                    <a:pt x="1488404" y="1248569"/>
                  </a:lnTo>
                  <a:lnTo>
                    <a:pt x="1496978" y="1261262"/>
                  </a:lnTo>
                  <a:lnTo>
                    <a:pt x="1505552" y="1274272"/>
                  </a:lnTo>
                  <a:lnTo>
                    <a:pt x="1513809" y="1287600"/>
                  </a:lnTo>
                  <a:lnTo>
                    <a:pt x="1521748" y="1300611"/>
                  </a:lnTo>
                  <a:lnTo>
                    <a:pt x="1529687" y="1314573"/>
                  </a:lnTo>
                  <a:lnTo>
                    <a:pt x="1537308" y="1328218"/>
                  </a:lnTo>
                  <a:lnTo>
                    <a:pt x="1544930" y="1341863"/>
                  </a:lnTo>
                  <a:lnTo>
                    <a:pt x="1552234" y="1355826"/>
                  </a:lnTo>
                  <a:lnTo>
                    <a:pt x="1559537" y="1369788"/>
                  </a:lnTo>
                  <a:lnTo>
                    <a:pt x="1566206" y="1384385"/>
                  </a:lnTo>
                  <a:lnTo>
                    <a:pt x="1573193" y="1398982"/>
                  </a:lnTo>
                  <a:lnTo>
                    <a:pt x="1579544" y="1413579"/>
                  </a:lnTo>
                  <a:lnTo>
                    <a:pt x="1586213" y="1428176"/>
                  </a:lnTo>
                  <a:lnTo>
                    <a:pt x="1592246" y="1443725"/>
                  </a:lnTo>
                  <a:lnTo>
                    <a:pt x="1598280" y="1458640"/>
                  </a:lnTo>
                  <a:lnTo>
                    <a:pt x="1603996" y="1473871"/>
                  </a:lnTo>
                  <a:lnTo>
                    <a:pt x="1609712" y="1489738"/>
                  </a:lnTo>
                  <a:lnTo>
                    <a:pt x="1614793" y="1505287"/>
                  </a:lnTo>
                  <a:lnTo>
                    <a:pt x="1620191" y="1521153"/>
                  </a:lnTo>
                  <a:lnTo>
                    <a:pt x="1624955" y="1537337"/>
                  </a:lnTo>
                  <a:lnTo>
                    <a:pt x="1630036" y="1553521"/>
                  </a:lnTo>
                  <a:lnTo>
                    <a:pt x="1634482" y="1570339"/>
                  </a:lnTo>
                  <a:lnTo>
                    <a:pt x="1638610" y="1586840"/>
                  </a:lnTo>
                  <a:lnTo>
                    <a:pt x="1643056" y="1603976"/>
                  </a:lnTo>
                  <a:lnTo>
                    <a:pt x="1646867" y="1620794"/>
                  </a:lnTo>
                  <a:lnTo>
                    <a:pt x="1650677" y="1637930"/>
                  </a:lnTo>
                  <a:lnTo>
                    <a:pt x="1654170" y="1655383"/>
                  </a:lnTo>
                  <a:lnTo>
                    <a:pt x="1657664" y="1673153"/>
                  </a:lnTo>
                  <a:lnTo>
                    <a:pt x="1660522" y="1690923"/>
                  </a:lnTo>
                  <a:lnTo>
                    <a:pt x="1663697" y="1709011"/>
                  </a:lnTo>
                  <a:lnTo>
                    <a:pt x="1666238" y="1727099"/>
                  </a:lnTo>
                  <a:lnTo>
                    <a:pt x="1668461" y="1745821"/>
                  </a:lnTo>
                  <a:lnTo>
                    <a:pt x="1670684" y="1764226"/>
                  </a:lnTo>
                  <a:lnTo>
                    <a:pt x="1672589" y="1783266"/>
                  </a:lnTo>
                  <a:lnTo>
                    <a:pt x="1674177" y="1802305"/>
                  </a:lnTo>
                  <a:lnTo>
                    <a:pt x="1676082" y="1821345"/>
                  </a:lnTo>
                  <a:lnTo>
                    <a:pt x="1677352" y="1841019"/>
                  </a:lnTo>
                  <a:lnTo>
                    <a:pt x="1678305" y="1860694"/>
                  </a:lnTo>
                  <a:lnTo>
                    <a:pt x="1679258" y="1880368"/>
                  </a:lnTo>
                  <a:lnTo>
                    <a:pt x="1679575" y="1900677"/>
                  </a:lnTo>
                  <a:lnTo>
                    <a:pt x="1679575" y="1903850"/>
                  </a:lnTo>
                  <a:lnTo>
                    <a:pt x="1677035" y="1905437"/>
                  </a:lnTo>
                  <a:lnTo>
                    <a:pt x="1653853" y="1918765"/>
                  </a:lnTo>
                  <a:lnTo>
                    <a:pt x="1630353" y="1931775"/>
                  </a:lnTo>
                  <a:lnTo>
                    <a:pt x="1606854" y="1944151"/>
                  </a:lnTo>
                  <a:lnTo>
                    <a:pt x="1583037" y="1956209"/>
                  </a:lnTo>
                  <a:lnTo>
                    <a:pt x="1558902" y="1967950"/>
                  </a:lnTo>
                  <a:lnTo>
                    <a:pt x="1534768" y="1979374"/>
                  </a:lnTo>
                  <a:lnTo>
                    <a:pt x="1510316" y="1990163"/>
                  </a:lnTo>
                  <a:lnTo>
                    <a:pt x="1485864" y="2000635"/>
                  </a:lnTo>
                  <a:lnTo>
                    <a:pt x="1461411" y="2010790"/>
                  </a:lnTo>
                  <a:lnTo>
                    <a:pt x="1436642" y="2020627"/>
                  </a:lnTo>
                  <a:lnTo>
                    <a:pt x="1411872" y="2029512"/>
                  </a:lnTo>
                  <a:lnTo>
                    <a:pt x="1386785" y="2038397"/>
                  </a:lnTo>
                  <a:lnTo>
                    <a:pt x="1361380" y="2046965"/>
                  </a:lnTo>
                  <a:lnTo>
                    <a:pt x="1335975" y="2054581"/>
                  </a:lnTo>
                  <a:lnTo>
                    <a:pt x="1310570" y="2062514"/>
                  </a:lnTo>
                  <a:lnTo>
                    <a:pt x="1285166" y="2069495"/>
                  </a:lnTo>
                  <a:lnTo>
                    <a:pt x="1259443" y="2076159"/>
                  </a:lnTo>
                  <a:lnTo>
                    <a:pt x="1233403" y="2082506"/>
                  </a:lnTo>
                  <a:lnTo>
                    <a:pt x="1207681" y="2088535"/>
                  </a:lnTo>
                  <a:lnTo>
                    <a:pt x="1181959" y="2093929"/>
                  </a:lnTo>
                  <a:lnTo>
                    <a:pt x="1155919" y="2099007"/>
                  </a:lnTo>
                  <a:lnTo>
                    <a:pt x="1129561" y="2103767"/>
                  </a:lnTo>
                  <a:lnTo>
                    <a:pt x="1103204" y="2107892"/>
                  </a:lnTo>
                  <a:lnTo>
                    <a:pt x="1077164" y="2111382"/>
                  </a:lnTo>
                  <a:lnTo>
                    <a:pt x="1050806" y="2114873"/>
                  </a:lnTo>
                  <a:lnTo>
                    <a:pt x="1024131" y="2117729"/>
                  </a:lnTo>
                  <a:lnTo>
                    <a:pt x="997774" y="2119950"/>
                  </a:lnTo>
                  <a:lnTo>
                    <a:pt x="971099" y="2121854"/>
                  </a:lnTo>
                  <a:lnTo>
                    <a:pt x="944424" y="2123441"/>
                  </a:lnTo>
                  <a:lnTo>
                    <a:pt x="917749" y="2125028"/>
                  </a:lnTo>
                  <a:lnTo>
                    <a:pt x="891074" y="2125662"/>
                  </a:lnTo>
                  <a:lnTo>
                    <a:pt x="864399" y="2125662"/>
                  </a:lnTo>
                  <a:lnTo>
                    <a:pt x="835818" y="2125662"/>
                  </a:lnTo>
                  <a:lnTo>
                    <a:pt x="807238" y="2124710"/>
                  </a:lnTo>
                  <a:lnTo>
                    <a:pt x="778657" y="2123124"/>
                  </a:lnTo>
                  <a:lnTo>
                    <a:pt x="750395" y="2121537"/>
                  </a:lnTo>
                  <a:lnTo>
                    <a:pt x="722132" y="2119316"/>
                  </a:lnTo>
                  <a:lnTo>
                    <a:pt x="693869" y="2116777"/>
                  </a:lnTo>
                  <a:lnTo>
                    <a:pt x="665606" y="2113604"/>
                  </a:lnTo>
                  <a:lnTo>
                    <a:pt x="637661" y="2109478"/>
                  </a:lnTo>
                  <a:lnTo>
                    <a:pt x="609398" y="2105353"/>
                  </a:lnTo>
                  <a:lnTo>
                    <a:pt x="581453" y="2100593"/>
                  </a:lnTo>
                  <a:lnTo>
                    <a:pt x="553825" y="2095199"/>
                  </a:lnTo>
                  <a:lnTo>
                    <a:pt x="525880" y="2089487"/>
                  </a:lnTo>
                  <a:lnTo>
                    <a:pt x="498252" y="2083458"/>
                  </a:lnTo>
                  <a:lnTo>
                    <a:pt x="470624" y="2076476"/>
                  </a:lnTo>
                  <a:lnTo>
                    <a:pt x="443314" y="2069495"/>
                  </a:lnTo>
                  <a:lnTo>
                    <a:pt x="416321" y="2061879"/>
                  </a:lnTo>
                  <a:lnTo>
                    <a:pt x="389011" y="2053629"/>
                  </a:lnTo>
                  <a:lnTo>
                    <a:pt x="362019" y="2045378"/>
                  </a:lnTo>
                  <a:lnTo>
                    <a:pt x="335343" y="2036176"/>
                  </a:lnTo>
                  <a:lnTo>
                    <a:pt x="308668" y="2026656"/>
                  </a:lnTo>
                  <a:lnTo>
                    <a:pt x="282311" y="2016502"/>
                  </a:lnTo>
                  <a:lnTo>
                    <a:pt x="255953" y="2006030"/>
                  </a:lnTo>
                  <a:lnTo>
                    <a:pt x="229913" y="1994923"/>
                  </a:lnTo>
                  <a:lnTo>
                    <a:pt x="203556" y="1983499"/>
                  </a:lnTo>
                  <a:lnTo>
                    <a:pt x="177833" y="1971441"/>
                  </a:lnTo>
                  <a:lnTo>
                    <a:pt x="152429" y="1959065"/>
                  </a:lnTo>
                  <a:lnTo>
                    <a:pt x="127024" y="1946372"/>
                  </a:lnTo>
                  <a:lnTo>
                    <a:pt x="101619" y="1933044"/>
                  </a:lnTo>
                  <a:lnTo>
                    <a:pt x="76532" y="1919399"/>
                  </a:lnTo>
                  <a:lnTo>
                    <a:pt x="51762" y="1905437"/>
                  </a:lnTo>
                  <a:lnTo>
                    <a:pt x="27310" y="1890523"/>
                  </a:lnTo>
                  <a:lnTo>
                    <a:pt x="2858" y="1875291"/>
                  </a:lnTo>
                  <a:lnTo>
                    <a:pt x="0" y="1888301"/>
                  </a:lnTo>
                  <a:lnTo>
                    <a:pt x="0" y="1870531"/>
                  </a:lnTo>
                  <a:lnTo>
                    <a:pt x="952" y="1850222"/>
                  </a:lnTo>
                  <a:lnTo>
                    <a:pt x="2223" y="1829913"/>
                  </a:lnTo>
                  <a:lnTo>
                    <a:pt x="3493" y="1809604"/>
                  </a:lnTo>
                  <a:lnTo>
                    <a:pt x="5398" y="1790247"/>
                  </a:lnTo>
                  <a:lnTo>
                    <a:pt x="6986" y="1770573"/>
                  </a:lnTo>
                  <a:lnTo>
                    <a:pt x="9209" y="1750898"/>
                  </a:lnTo>
                  <a:lnTo>
                    <a:pt x="11749" y="1732176"/>
                  </a:lnTo>
                  <a:lnTo>
                    <a:pt x="14290" y="1713136"/>
                  </a:lnTo>
                  <a:lnTo>
                    <a:pt x="17148" y="1694414"/>
                  </a:lnTo>
                  <a:lnTo>
                    <a:pt x="20006" y="1676009"/>
                  </a:lnTo>
                  <a:lnTo>
                    <a:pt x="23499" y="1657604"/>
                  </a:lnTo>
                  <a:lnTo>
                    <a:pt x="26992" y="1639834"/>
                  </a:lnTo>
                  <a:lnTo>
                    <a:pt x="30486" y="1621746"/>
                  </a:lnTo>
                  <a:lnTo>
                    <a:pt x="34931" y="1604293"/>
                  </a:lnTo>
                  <a:lnTo>
                    <a:pt x="38742" y="1586840"/>
                  </a:lnTo>
                  <a:lnTo>
                    <a:pt x="43188" y="1569704"/>
                  </a:lnTo>
                  <a:lnTo>
                    <a:pt x="47951" y="1552569"/>
                  </a:lnTo>
                  <a:lnTo>
                    <a:pt x="52715" y="1536068"/>
                  </a:lnTo>
                  <a:lnTo>
                    <a:pt x="57796" y="1519249"/>
                  </a:lnTo>
                  <a:lnTo>
                    <a:pt x="62877" y="1503066"/>
                  </a:lnTo>
                  <a:lnTo>
                    <a:pt x="68593" y="1486564"/>
                  </a:lnTo>
                  <a:lnTo>
                    <a:pt x="73991" y="1470698"/>
                  </a:lnTo>
                  <a:lnTo>
                    <a:pt x="80025" y="1455149"/>
                  </a:lnTo>
                  <a:lnTo>
                    <a:pt x="86059" y="1439283"/>
                  </a:lnTo>
                  <a:lnTo>
                    <a:pt x="92410" y="1424051"/>
                  </a:lnTo>
                  <a:lnTo>
                    <a:pt x="98761" y="1409137"/>
                  </a:lnTo>
                  <a:lnTo>
                    <a:pt x="105430" y="1393905"/>
                  </a:lnTo>
                  <a:lnTo>
                    <a:pt x="112098" y="1378990"/>
                  </a:lnTo>
                  <a:lnTo>
                    <a:pt x="119402" y="1364393"/>
                  </a:lnTo>
                  <a:lnTo>
                    <a:pt x="126706" y="1350114"/>
                  </a:lnTo>
                  <a:lnTo>
                    <a:pt x="134010" y="1335834"/>
                  </a:lnTo>
                  <a:lnTo>
                    <a:pt x="141632" y="1321871"/>
                  </a:lnTo>
                  <a:lnTo>
                    <a:pt x="149571" y="1307909"/>
                  </a:lnTo>
                  <a:lnTo>
                    <a:pt x="157510" y="1294264"/>
                  </a:lnTo>
                  <a:lnTo>
                    <a:pt x="165766" y="1280936"/>
                  </a:lnTo>
                  <a:lnTo>
                    <a:pt x="174023" y="1267291"/>
                  </a:lnTo>
                  <a:lnTo>
                    <a:pt x="182597" y="1253963"/>
                  </a:lnTo>
                  <a:lnTo>
                    <a:pt x="191171" y="1241270"/>
                  </a:lnTo>
                  <a:lnTo>
                    <a:pt x="200380" y="1228260"/>
                  </a:lnTo>
                  <a:lnTo>
                    <a:pt x="209589" y="1215884"/>
                  </a:lnTo>
                  <a:lnTo>
                    <a:pt x="218799" y="1203191"/>
                  </a:lnTo>
                  <a:lnTo>
                    <a:pt x="228008" y="1191133"/>
                  </a:lnTo>
                  <a:lnTo>
                    <a:pt x="237852" y="1178757"/>
                  </a:lnTo>
                  <a:lnTo>
                    <a:pt x="247697" y="1167016"/>
                  </a:lnTo>
                  <a:lnTo>
                    <a:pt x="257541" y="1155275"/>
                  </a:lnTo>
                  <a:lnTo>
                    <a:pt x="267703" y="1143533"/>
                  </a:lnTo>
                  <a:lnTo>
                    <a:pt x="278182" y="1132110"/>
                  </a:lnTo>
                  <a:lnTo>
                    <a:pt x="288662" y="1120686"/>
                  </a:lnTo>
                  <a:lnTo>
                    <a:pt x="298824" y="1109579"/>
                  </a:lnTo>
                  <a:lnTo>
                    <a:pt x="309938" y="1098473"/>
                  </a:lnTo>
                  <a:lnTo>
                    <a:pt x="320735" y="1087684"/>
                  </a:lnTo>
                  <a:lnTo>
                    <a:pt x="331850" y="1076895"/>
                  </a:lnTo>
                  <a:lnTo>
                    <a:pt x="343282" y="1066423"/>
                  </a:lnTo>
                  <a:lnTo>
                    <a:pt x="354715" y="1055951"/>
                  </a:lnTo>
                  <a:lnTo>
                    <a:pt x="366147" y="1045797"/>
                  </a:lnTo>
                  <a:lnTo>
                    <a:pt x="377897" y="1035642"/>
                  </a:lnTo>
                  <a:lnTo>
                    <a:pt x="389964" y="1025805"/>
                  </a:lnTo>
                  <a:lnTo>
                    <a:pt x="401714" y="1015968"/>
                  </a:lnTo>
                  <a:lnTo>
                    <a:pt x="414099" y="1006448"/>
                  </a:lnTo>
                  <a:lnTo>
                    <a:pt x="426801" y="996928"/>
                  </a:lnTo>
                  <a:lnTo>
                    <a:pt x="439186" y="987408"/>
                  </a:lnTo>
                  <a:lnTo>
                    <a:pt x="451571" y="977888"/>
                  </a:lnTo>
                  <a:lnTo>
                    <a:pt x="477293" y="960118"/>
                  </a:lnTo>
                  <a:lnTo>
                    <a:pt x="481421" y="957262"/>
                  </a:lnTo>
                  <a:close/>
                  <a:moveTo>
                    <a:pt x="839471" y="0"/>
                  </a:moveTo>
                  <a:lnTo>
                    <a:pt x="852171" y="0"/>
                  </a:lnTo>
                  <a:lnTo>
                    <a:pt x="865506" y="0"/>
                  </a:lnTo>
                  <a:lnTo>
                    <a:pt x="878206" y="636"/>
                  </a:lnTo>
                  <a:lnTo>
                    <a:pt x="890906" y="1271"/>
                  </a:lnTo>
                  <a:lnTo>
                    <a:pt x="903288" y="2542"/>
                  </a:lnTo>
                  <a:lnTo>
                    <a:pt x="915988" y="3813"/>
                  </a:lnTo>
                  <a:lnTo>
                    <a:pt x="928371" y="5719"/>
                  </a:lnTo>
                  <a:lnTo>
                    <a:pt x="940436" y="7943"/>
                  </a:lnTo>
                  <a:lnTo>
                    <a:pt x="952818" y="10167"/>
                  </a:lnTo>
                  <a:lnTo>
                    <a:pt x="964883" y="12708"/>
                  </a:lnTo>
                  <a:lnTo>
                    <a:pt x="976631" y="15568"/>
                  </a:lnTo>
                  <a:lnTo>
                    <a:pt x="988696" y="19062"/>
                  </a:lnTo>
                  <a:lnTo>
                    <a:pt x="1000443" y="22239"/>
                  </a:lnTo>
                  <a:lnTo>
                    <a:pt x="1011873" y="26052"/>
                  </a:lnTo>
                  <a:lnTo>
                    <a:pt x="1023621" y="30182"/>
                  </a:lnTo>
                  <a:lnTo>
                    <a:pt x="1034733" y="34630"/>
                  </a:lnTo>
                  <a:lnTo>
                    <a:pt x="1046163" y="39395"/>
                  </a:lnTo>
                  <a:lnTo>
                    <a:pt x="1057276" y="44161"/>
                  </a:lnTo>
                  <a:lnTo>
                    <a:pt x="1068388" y="48926"/>
                  </a:lnTo>
                  <a:lnTo>
                    <a:pt x="1079183" y="54645"/>
                  </a:lnTo>
                  <a:lnTo>
                    <a:pt x="1089661" y="60046"/>
                  </a:lnTo>
                  <a:lnTo>
                    <a:pt x="1100456" y="66082"/>
                  </a:lnTo>
                  <a:lnTo>
                    <a:pt x="1110616" y="72119"/>
                  </a:lnTo>
                  <a:lnTo>
                    <a:pt x="1120776" y="78790"/>
                  </a:lnTo>
                  <a:lnTo>
                    <a:pt x="1130936" y="85462"/>
                  </a:lnTo>
                  <a:lnTo>
                    <a:pt x="1140461" y="92134"/>
                  </a:lnTo>
                  <a:lnTo>
                    <a:pt x="1150303" y="99123"/>
                  </a:lnTo>
                  <a:lnTo>
                    <a:pt x="1159828" y="106430"/>
                  </a:lnTo>
                  <a:lnTo>
                    <a:pt x="1169353" y="114055"/>
                  </a:lnTo>
                  <a:lnTo>
                    <a:pt x="1178561" y="121680"/>
                  </a:lnTo>
                  <a:lnTo>
                    <a:pt x="1187133" y="129623"/>
                  </a:lnTo>
                  <a:lnTo>
                    <a:pt x="1196023" y="137883"/>
                  </a:lnTo>
                  <a:lnTo>
                    <a:pt x="1204596" y="146143"/>
                  </a:lnTo>
                  <a:lnTo>
                    <a:pt x="1213168" y="155039"/>
                  </a:lnTo>
                  <a:lnTo>
                    <a:pt x="1221106" y="163299"/>
                  </a:lnTo>
                  <a:lnTo>
                    <a:pt x="1229043" y="172513"/>
                  </a:lnTo>
                  <a:lnTo>
                    <a:pt x="1236981" y="181726"/>
                  </a:lnTo>
                  <a:lnTo>
                    <a:pt x="1244283" y="190939"/>
                  </a:lnTo>
                  <a:lnTo>
                    <a:pt x="1251586" y="200153"/>
                  </a:lnTo>
                  <a:lnTo>
                    <a:pt x="1258888" y="210001"/>
                  </a:lnTo>
                  <a:lnTo>
                    <a:pt x="1265556" y="219850"/>
                  </a:lnTo>
                  <a:lnTo>
                    <a:pt x="1272223" y="230017"/>
                  </a:lnTo>
                  <a:lnTo>
                    <a:pt x="1278256" y="240183"/>
                  </a:lnTo>
                  <a:lnTo>
                    <a:pt x="1284606" y="250667"/>
                  </a:lnTo>
                  <a:lnTo>
                    <a:pt x="1290321" y="261151"/>
                  </a:lnTo>
                  <a:lnTo>
                    <a:pt x="1296353" y="271953"/>
                  </a:lnTo>
                  <a:lnTo>
                    <a:pt x="1301433" y="282755"/>
                  </a:lnTo>
                  <a:lnTo>
                    <a:pt x="1306831" y="293239"/>
                  </a:lnTo>
                  <a:lnTo>
                    <a:pt x="1311593" y="304359"/>
                  </a:lnTo>
                  <a:lnTo>
                    <a:pt x="1316356" y="315796"/>
                  </a:lnTo>
                  <a:lnTo>
                    <a:pt x="1320483" y="327234"/>
                  </a:lnTo>
                  <a:lnTo>
                    <a:pt x="1324293" y="338671"/>
                  </a:lnTo>
                  <a:lnTo>
                    <a:pt x="1328421" y="350426"/>
                  </a:lnTo>
                  <a:lnTo>
                    <a:pt x="1331913" y="362181"/>
                  </a:lnTo>
                  <a:lnTo>
                    <a:pt x="1335088" y="373936"/>
                  </a:lnTo>
                  <a:lnTo>
                    <a:pt x="1337946" y="386009"/>
                  </a:lnTo>
                  <a:lnTo>
                    <a:pt x="1340803" y="398081"/>
                  </a:lnTo>
                  <a:lnTo>
                    <a:pt x="1343026" y="410472"/>
                  </a:lnTo>
                  <a:lnTo>
                    <a:pt x="1344931" y="422862"/>
                  </a:lnTo>
                  <a:lnTo>
                    <a:pt x="1346518" y="435252"/>
                  </a:lnTo>
                  <a:lnTo>
                    <a:pt x="1348106" y="447643"/>
                  </a:lnTo>
                  <a:lnTo>
                    <a:pt x="1349058" y="460033"/>
                  </a:lnTo>
                  <a:lnTo>
                    <a:pt x="1350011" y="472741"/>
                  </a:lnTo>
                  <a:lnTo>
                    <a:pt x="1350646" y="485449"/>
                  </a:lnTo>
                  <a:lnTo>
                    <a:pt x="1350963" y="498475"/>
                  </a:lnTo>
                  <a:lnTo>
                    <a:pt x="1350646" y="513407"/>
                  </a:lnTo>
                  <a:lnTo>
                    <a:pt x="1349693" y="528975"/>
                  </a:lnTo>
                  <a:lnTo>
                    <a:pt x="1348423" y="543907"/>
                  </a:lnTo>
                  <a:lnTo>
                    <a:pt x="1347153" y="558521"/>
                  </a:lnTo>
                  <a:lnTo>
                    <a:pt x="1345248" y="573453"/>
                  </a:lnTo>
                  <a:lnTo>
                    <a:pt x="1342708" y="588067"/>
                  </a:lnTo>
                  <a:lnTo>
                    <a:pt x="1339851" y="602682"/>
                  </a:lnTo>
                  <a:lnTo>
                    <a:pt x="1336358" y="616660"/>
                  </a:lnTo>
                  <a:lnTo>
                    <a:pt x="1332866" y="631275"/>
                  </a:lnTo>
                  <a:lnTo>
                    <a:pt x="1328738" y="645254"/>
                  </a:lnTo>
                  <a:lnTo>
                    <a:pt x="1324293" y="658915"/>
                  </a:lnTo>
                  <a:lnTo>
                    <a:pt x="1319531" y="672576"/>
                  </a:lnTo>
                  <a:lnTo>
                    <a:pt x="1314133" y="685920"/>
                  </a:lnTo>
                  <a:lnTo>
                    <a:pt x="1308418" y="699263"/>
                  </a:lnTo>
                  <a:lnTo>
                    <a:pt x="1302386" y="712607"/>
                  </a:lnTo>
                  <a:lnTo>
                    <a:pt x="1296353" y="725315"/>
                  </a:lnTo>
                  <a:lnTo>
                    <a:pt x="1289368" y="738023"/>
                  </a:lnTo>
                  <a:lnTo>
                    <a:pt x="1282383" y="750413"/>
                  </a:lnTo>
                  <a:lnTo>
                    <a:pt x="1275081" y="762486"/>
                  </a:lnTo>
                  <a:lnTo>
                    <a:pt x="1267143" y="774559"/>
                  </a:lnTo>
                  <a:lnTo>
                    <a:pt x="1259206" y="786313"/>
                  </a:lnTo>
                  <a:lnTo>
                    <a:pt x="1250633" y="797751"/>
                  </a:lnTo>
                  <a:lnTo>
                    <a:pt x="1242061" y="809188"/>
                  </a:lnTo>
                  <a:lnTo>
                    <a:pt x="1232853" y="819990"/>
                  </a:lnTo>
                  <a:lnTo>
                    <a:pt x="1223963" y="830792"/>
                  </a:lnTo>
                  <a:lnTo>
                    <a:pt x="1214121" y="841276"/>
                  </a:lnTo>
                  <a:lnTo>
                    <a:pt x="1204278" y="851442"/>
                  </a:lnTo>
                  <a:lnTo>
                    <a:pt x="1193801" y="860974"/>
                  </a:lnTo>
                  <a:lnTo>
                    <a:pt x="1183323" y="870822"/>
                  </a:lnTo>
                  <a:lnTo>
                    <a:pt x="1172528" y="880036"/>
                  </a:lnTo>
                  <a:lnTo>
                    <a:pt x="1161733" y="889249"/>
                  </a:lnTo>
                  <a:lnTo>
                    <a:pt x="1150303" y="897827"/>
                  </a:lnTo>
                  <a:lnTo>
                    <a:pt x="1134746" y="909264"/>
                  </a:lnTo>
                  <a:lnTo>
                    <a:pt x="1118236" y="920066"/>
                  </a:lnTo>
                  <a:lnTo>
                    <a:pt x="1101408" y="929915"/>
                  </a:lnTo>
                  <a:lnTo>
                    <a:pt x="1084581" y="939446"/>
                  </a:lnTo>
                  <a:lnTo>
                    <a:pt x="1066801" y="948342"/>
                  </a:lnTo>
                  <a:lnTo>
                    <a:pt x="1048703" y="956602"/>
                  </a:lnTo>
                  <a:lnTo>
                    <a:pt x="1040131" y="960414"/>
                  </a:lnTo>
                  <a:lnTo>
                    <a:pt x="1030606" y="963909"/>
                  </a:lnTo>
                  <a:lnTo>
                    <a:pt x="1021398" y="967722"/>
                  </a:lnTo>
                  <a:lnTo>
                    <a:pt x="1011873" y="970899"/>
                  </a:lnTo>
                  <a:lnTo>
                    <a:pt x="1002348" y="973758"/>
                  </a:lnTo>
                  <a:lnTo>
                    <a:pt x="993141" y="976617"/>
                  </a:lnTo>
                  <a:lnTo>
                    <a:pt x="983616" y="979794"/>
                  </a:lnTo>
                  <a:lnTo>
                    <a:pt x="973773" y="982018"/>
                  </a:lnTo>
                  <a:lnTo>
                    <a:pt x="963931" y="984560"/>
                  </a:lnTo>
                  <a:lnTo>
                    <a:pt x="954088" y="986466"/>
                  </a:lnTo>
                  <a:lnTo>
                    <a:pt x="944246" y="988372"/>
                  </a:lnTo>
                  <a:lnTo>
                    <a:pt x="934403" y="990596"/>
                  </a:lnTo>
                  <a:lnTo>
                    <a:pt x="924561" y="991867"/>
                  </a:lnTo>
                  <a:lnTo>
                    <a:pt x="914401" y="993455"/>
                  </a:lnTo>
                  <a:lnTo>
                    <a:pt x="904241" y="994409"/>
                  </a:lnTo>
                  <a:lnTo>
                    <a:pt x="893763" y="995362"/>
                  </a:lnTo>
                  <a:lnTo>
                    <a:pt x="883603" y="995997"/>
                  </a:lnTo>
                  <a:lnTo>
                    <a:pt x="873126" y="996632"/>
                  </a:lnTo>
                  <a:lnTo>
                    <a:pt x="862648" y="996950"/>
                  </a:lnTo>
                  <a:lnTo>
                    <a:pt x="852171" y="996950"/>
                  </a:lnTo>
                  <a:lnTo>
                    <a:pt x="840423" y="996950"/>
                  </a:lnTo>
                  <a:lnTo>
                    <a:pt x="828358" y="996315"/>
                  </a:lnTo>
                  <a:lnTo>
                    <a:pt x="816293" y="995679"/>
                  </a:lnTo>
                  <a:lnTo>
                    <a:pt x="804546" y="994726"/>
                  </a:lnTo>
                  <a:lnTo>
                    <a:pt x="792798" y="993455"/>
                  </a:lnTo>
                  <a:lnTo>
                    <a:pt x="781368" y="992185"/>
                  </a:lnTo>
                  <a:lnTo>
                    <a:pt x="769621" y="990278"/>
                  </a:lnTo>
                  <a:lnTo>
                    <a:pt x="758191" y="988054"/>
                  </a:lnTo>
                  <a:lnTo>
                    <a:pt x="746761" y="985831"/>
                  </a:lnTo>
                  <a:lnTo>
                    <a:pt x="735331" y="983289"/>
                  </a:lnTo>
                  <a:lnTo>
                    <a:pt x="724218" y="980430"/>
                  </a:lnTo>
                  <a:lnTo>
                    <a:pt x="713106" y="977253"/>
                  </a:lnTo>
                  <a:lnTo>
                    <a:pt x="702311" y="973758"/>
                  </a:lnTo>
                  <a:lnTo>
                    <a:pt x="691198" y="970263"/>
                  </a:lnTo>
                  <a:lnTo>
                    <a:pt x="680721" y="966768"/>
                  </a:lnTo>
                  <a:lnTo>
                    <a:pt x="670243" y="962321"/>
                  </a:lnTo>
                  <a:lnTo>
                    <a:pt x="659448" y="958190"/>
                  </a:lnTo>
                  <a:lnTo>
                    <a:pt x="648971" y="953425"/>
                  </a:lnTo>
                  <a:lnTo>
                    <a:pt x="638811" y="948659"/>
                  </a:lnTo>
                  <a:lnTo>
                    <a:pt x="628651" y="943894"/>
                  </a:lnTo>
                  <a:lnTo>
                    <a:pt x="618491" y="938493"/>
                  </a:lnTo>
                  <a:lnTo>
                    <a:pt x="608648" y="933410"/>
                  </a:lnTo>
                  <a:lnTo>
                    <a:pt x="599123" y="927373"/>
                  </a:lnTo>
                  <a:lnTo>
                    <a:pt x="589281" y="921655"/>
                  </a:lnTo>
                  <a:lnTo>
                    <a:pt x="579756" y="915618"/>
                  </a:lnTo>
                  <a:lnTo>
                    <a:pt x="570548" y="909264"/>
                  </a:lnTo>
                  <a:lnTo>
                    <a:pt x="561023" y="902910"/>
                  </a:lnTo>
                  <a:lnTo>
                    <a:pt x="552133" y="895921"/>
                  </a:lnTo>
                  <a:lnTo>
                    <a:pt x="543561" y="889249"/>
                  </a:lnTo>
                  <a:lnTo>
                    <a:pt x="534671" y="881942"/>
                  </a:lnTo>
                  <a:lnTo>
                    <a:pt x="526098" y="874952"/>
                  </a:lnTo>
                  <a:lnTo>
                    <a:pt x="517526" y="867328"/>
                  </a:lnTo>
                  <a:lnTo>
                    <a:pt x="508318" y="858750"/>
                  </a:lnTo>
                  <a:lnTo>
                    <a:pt x="499428" y="849854"/>
                  </a:lnTo>
                  <a:lnTo>
                    <a:pt x="490538" y="840958"/>
                  </a:lnTo>
                  <a:lnTo>
                    <a:pt x="481648" y="831427"/>
                  </a:lnTo>
                  <a:lnTo>
                    <a:pt x="473711" y="821896"/>
                  </a:lnTo>
                  <a:lnTo>
                    <a:pt x="465456" y="812047"/>
                  </a:lnTo>
                  <a:lnTo>
                    <a:pt x="457518" y="801881"/>
                  </a:lnTo>
                  <a:lnTo>
                    <a:pt x="449898" y="791714"/>
                  </a:lnTo>
                  <a:lnTo>
                    <a:pt x="442596" y="781548"/>
                  </a:lnTo>
                  <a:lnTo>
                    <a:pt x="435293" y="770746"/>
                  </a:lnTo>
                  <a:lnTo>
                    <a:pt x="428626" y="759944"/>
                  </a:lnTo>
                  <a:lnTo>
                    <a:pt x="421958" y="749142"/>
                  </a:lnTo>
                  <a:lnTo>
                    <a:pt x="415608" y="738023"/>
                  </a:lnTo>
                  <a:lnTo>
                    <a:pt x="409576" y="726585"/>
                  </a:lnTo>
                  <a:lnTo>
                    <a:pt x="403861" y="715148"/>
                  </a:lnTo>
                  <a:lnTo>
                    <a:pt x="398463" y="703393"/>
                  </a:lnTo>
                  <a:lnTo>
                    <a:pt x="393383" y="691638"/>
                  </a:lnTo>
                  <a:lnTo>
                    <a:pt x="388303" y="679566"/>
                  </a:lnTo>
                  <a:lnTo>
                    <a:pt x="383858" y="667493"/>
                  </a:lnTo>
                  <a:lnTo>
                    <a:pt x="379731" y="655420"/>
                  </a:lnTo>
                  <a:lnTo>
                    <a:pt x="375603" y="643030"/>
                  </a:lnTo>
                  <a:lnTo>
                    <a:pt x="372111" y="630322"/>
                  </a:lnTo>
                  <a:lnTo>
                    <a:pt x="368936" y="617614"/>
                  </a:lnTo>
                  <a:lnTo>
                    <a:pt x="365443" y="604588"/>
                  </a:lnTo>
                  <a:lnTo>
                    <a:pt x="362903" y="591880"/>
                  </a:lnTo>
                  <a:lnTo>
                    <a:pt x="360681" y="578854"/>
                  </a:lnTo>
                  <a:lnTo>
                    <a:pt x="358776" y="565828"/>
                  </a:lnTo>
                  <a:lnTo>
                    <a:pt x="357188" y="552485"/>
                  </a:lnTo>
                  <a:lnTo>
                    <a:pt x="355601" y="539141"/>
                  </a:lnTo>
                  <a:lnTo>
                    <a:pt x="354648" y="525480"/>
                  </a:lnTo>
                  <a:lnTo>
                    <a:pt x="354331" y="511819"/>
                  </a:lnTo>
                  <a:lnTo>
                    <a:pt x="354013" y="498475"/>
                  </a:lnTo>
                  <a:lnTo>
                    <a:pt x="354331" y="485449"/>
                  </a:lnTo>
                  <a:lnTo>
                    <a:pt x="354648" y="472741"/>
                  </a:lnTo>
                  <a:lnTo>
                    <a:pt x="355601" y="460033"/>
                  </a:lnTo>
                  <a:lnTo>
                    <a:pt x="356871" y="447643"/>
                  </a:lnTo>
                  <a:lnTo>
                    <a:pt x="358141" y="434935"/>
                  </a:lnTo>
                  <a:lnTo>
                    <a:pt x="360046" y="422544"/>
                  </a:lnTo>
                  <a:lnTo>
                    <a:pt x="361951" y="410472"/>
                  </a:lnTo>
                  <a:lnTo>
                    <a:pt x="364173" y="397763"/>
                  </a:lnTo>
                  <a:lnTo>
                    <a:pt x="366713" y="385691"/>
                  </a:lnTo>
                  <a:lnTo>
                    <a:pt x="369888" y="373936"/>
                  </a:lnTo>
                  <a:lnTo>
                    <a:pt x="373063" y="361863"/>
                  </a:lnTo>
                  <a:lnTo>
                    <a:pt x="376556" y="350108"/>
                  </a:lnTo>
                  <a:lnTo>
                    <a:pt x="380683" y="338671"/>
                  </a:lnTo>
                  <a:lnTo>
                    <a:pt x="384493" y="326916"/>
                  </a:lnTo>
                  <a:lnTo>
                    <a:pt x="388621" y="315796"/>
                  </a:lnTo>
                  <a:lnTo>
                    <a:pt x="393383" y="304359"/>
                  </a:lnTo>
                  <a:lnTo>
                    <a:pt x="398146" y="293239"/>
                  </a:lnTo>
                  <a:lnTo>
                    <a:pt x="403543" y="282755"/>
                  </a:lnTo>
                  <a:lnTo>
                    <a:pt x="408623" y="271636"/>
                  </a:lnTo>
                  <a:lnTo>
                    <a:pt x="414656" y="261151"/>
                  </a:lnTo>
                  <a:lnTo>
                    <a:pt x="420371" y="250667"/>
                  </a:lnTo>
                  <a:lnTo>
                    <a:pt x="426721" y="240183"/>
                  </a:lnTo>
                  <a:lnTo>
                    <a:pt x="432753" y="230017"/>
                  </a:lnTo>
                  <a:lnTo>
                    <a:pt x="439421" y="219850"/>
                  </a:lnTo>
                  <a:lnTo>
                    <a:pt x="446088" y="210001"/>
                  </a:lnTo>
                  <a:lnTo>
                    <a:pt x="453391" y="200153"/>
                  </a:lnTo>
                  <a:lnTo>
                    <a:pt x="460693" y="190939"/>
                  </a:lnTo>
                  <a:lnTo>
                    <a:pt x="467996" y="181408"/>
                  </a:lnTo>
                  <a:lnTo>
                    <a:pt x="475933" y="172195"/>
                  </a:lnTo>
                  <a:lnTo>
                    <a:pt x="483871" y="163299"/>
                  </a:lnTo>
                  <a:lnTo>
                    <a:pt x="491808" y="154403"/>
                  </a:lnTo>
                  <a:lnTo>
                    <a:pt x="500381" y="146143"/>
                  </a:lnTo>
                  <a:lnTo>
                    <a:pt x="508953" y="137565"/>
                  </a:lnTo>
                  <a:lnTo>
                    <a:pt x="517526" y="129305"/>
                  </a:lnTo>
                  <a:lnTo>
                    <a:pt x="526416" y="121680"/>
                  </a:lnTo>
                  <a:lnTo>
                    <a:pt x="535623" y="113738"/>
                  </a:lnTo>
                  <a:lnTo>
                    <a:pt x="545148" y="106113"/>
                  </a:lnTo>
                  <a:lnTo>
                    <a:pt x="554673" y="99123"/>
                  </a:lnTo>
                  <a:lnTo>
                    <a:pt x="564516" y="92134"/>
                  </a:lnTo>
                  <a:lnTo>
                    <a:pt x="574041" y="85462"/>
                  </a:lnTo>
                  <a:lnTo>
                    <a:pt x="584201" y="78473"/>
                  </a:lnTo>
                  <a:lnTo>
                    <a:pt x="594361" y="72119"/>
                  </a:lnTo>
                  <a:lnTo>
                    <a:pt x="604838" y="66082"/>
                  </a:lnTo>
                  <a:lnTo>
                    <a:pt x="615316" y="60046"/>
                  </a:lnTo>
                  <a:lnTo>
                    <a:pt x="625793" y="54645"/>
                  </a:lnTo>
                  <a:lnTo>
                    <a:pt x="636906" y="48926"/>
                  </a:lnTo>
                  <a:lnTo>
                    <a:pt x="647701" y="44161"/>
                  </a:lnTo>
                  <a:lnTo>
                    <a:pt x="658813" y="39395"/>
                  </a:lnTo>
                  <a:lnTo>
                    <a:pt x="670243" y="34630"/>
                  </a:lnTo>
                  <a:lnTo>
                    <a:pt x="681356" y="30182"/>
                  </a:lnTo>
                  <a:lnTo>
                    <a:pt x="693103" y="26052"/>
                  </a:lnTo>
                  <a:lnTo>
                    <a:pt x="704533" y="22239"/>
                  </a:lnTo>
                  <a:lnTo>
                    <a:pt x="716281" y="19062"/>
                  </a:lnTo>
                  <a:lnTo>
                    <a:pt x="728346" y="15568"/>
                  </a:lnTo>
                  <a:lnTo>
                    <a:pt x="740093" y="12708"/>
                  </a:lnTo>
                  <a:lnTo>
                    <a:pt x="752158" y="10167"/>
                  </a:lnTo>
                  <a:lnTo>
                    <a:pt x="764541" y="7625"/>
                  </a:lnTo>
                  <a:lnTo>
                    <a:pt x="776606" y="5719"/>
                  </a:lnTo>
                  <a:lnTo>
                    <a:pt x="788988" y="3813"/>
                  </a:lnTo>
                  <a:lnTo>
                    <a:pt x="801688" y="2542"/>
                  </a:lnTo>
                  <a:lnTo>
                    <a:pt x="814071" y="1271"/>
                  </a:lnTo>
                  <a:lnTo>
                    <a:pt x="826771" y="636"/>
                  </a:lnTo>
                  <a:lnTo>
                    <a:pt x="839471" y="0"/>
                  </a:ln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  <a:extLst/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sz="2400">
                <a:solidFill>
                  <a:srgbClr val="FFFFFF"/>
                </a:solidFill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3655152" y="3439758"/>
            <a:ext cx="565200" cy="563259"/>
            <a:chOff x="1519237" y="1651743"/>
            <a:chExt cx="447675" cy="447675"/>
          </a:xfrm>
        </p:grpSpPr>
        <p:sp>
          <p:nvSpPr>
            <p:cNvPr id="20" name="椭圆 19"/>
            <p:cNvSpPr/>
            <p:nvPr/>
          </p:nvSpPr>
          <p:spPr>
            <a:xfrm>
              <a:off x="1519237" y="1651743"/>
              <a:ext cx="447675" cy="447675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 w="19050">
              <a:solidFill>
                <a:srgbClr val="F9F9F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21" name="KSO_Shape"/>
            <p:cNvSpPr>
              <a:spLocks/>
            </p:cNvSpPr>
            <p:nvPr/>
          </p:nvSpPr>
          <p:spPr bwMode="auto">
            <a:xfrm>
              <a:off x="1632717" y="1704975"/>
              <a:ext cx="247650" cy="313481"/>
            </a:xfrm>
            <a:custGeom>
              <a:avLst/>
              <a:gdLst>
                <a:gd name="T0" fmla="*/ 508479 w 1679575"/>
                <a:gd name="T1" fmla="*/ 933537 h 2125662"/>
                <a:gd name="T2" fmla="*/ 645344 w 1679575"/>
                <a:gd name="T3" fmla="*/ 1004349 h 2125662"/>
                <a:gd name="T4" fmla="*/ 637947 w 1679575"/>
                <a:gd name="T5" fmla="*/ 1045870 h 2125662"/>
                <a:gd name="T6" fmla="*/ 629410 w 1679575"/>
                <a:gd name="T7" fmla="*/ 1095637 h 2125662"/>
                <a:gd name="T8" fmla="*/ 645913 w 1679575"/>
                <a:gd name="T9" fmla="*/ 1148533 h 2125662"/>
                <a:gd name="T10" fmla="*/ 923628 w 1679575"/>
                <a:gd name="T11" fmla="*/ 1679766 h 2125662"/>
                <a:gd name="T12" fmla="*/ 886068 w 1679575"/>
                <a:gd name="T13" fmla="*/ 1137442 h 2125662"/>
                <a:gd name="T14" fmla="*/ 896597 w 1679575"/>
                <a:gd name="T15" fmla="*/ 1083408 h 2125662"/>
                <a:gd name="T16" fmla="*/ 885214 w 1679575"/>
                <a:gd name="T17" fmla="*/ 1039044 h 2125662"/>
                <a:gd name="T18" fmla="*/ 917083 w 1679575"/>
                <a:gd name="T19" fmla="*/ 999799 h 2125662"/>
                <a:gd name="T20" fmla="*/ 1048543 w 1679575"/>
                <a:gd name="T21" fmla="*/ 927280 h 2125662"/>
                <a:gd name="T22" fmla="*/ 1168905 w 1679575"/>
                <a:gd name="T23" fmla="*/ 933822 h 2125662"/>
                <a:gd name="T24" fmla="*/ 1257397 w 1679575"/>
                <a:gd name="T25" fmla="*/ 1021128 h 2125662"/>
                <a:gd name="T26" fmla="*/ 1333655 w 1679575"/>
                <a:gd name="T27" fmla="*/ 1118957 h 2125662"/>
                <a:gd name="T28" fmla="*/ 1397392 w 1679575"/>
                <a:gd name="T29" fmla="*/ 1227592 h 2125662"/>
                <a:gd name="T30" fmla="*/ 1446903 w 1679575"/>
                <a:gd name="T31" fmla="*/ 1349025 h 2125662"/>
                <a:gd name="T32" fmla="*/ 1482186 w 1679575"/>
                <a:gd name="T33" fmla="*/ 1483540 h 2125662"/>
                <a:gd name="T34" fmla="*/ 1501820 w 1679575"/>
                <a:gd name="T35" fmla="*/ 1632274 h 2125662"/>
                <a:gd name="T36" fmla="*/ 1439790 w 1679575"/>
                <a:gd name="T37" fmla="*/ 1742331 h 2125662"/>
                <a:gd name="T38" fmla="*/ 1242601 w 1679575"/>
                <a:gd name="T39" fmla="*/ 1826794 h 2125662"/>
                <a:gd name="T40" fmla="*/ 1035738 w 1679575"/>
                <a:gd name="T41" fmla="*/ 1881112 h 2125662"/>
                <a:gd name="T42" fmla="*/ 822331 w 1679575"/>
                <a:gd name="T43" fmla="*/ 1904432 h 2125662"/>
                <a:gd name="T44" fmla="*/ 596403 w 1679575"/>
                <a:gd name="T45" fmla="*/ 1894194 h 2125662"/>
                <a:gd name="T46" fmla="*/ 373036 w 1679575"/>
                <a:gd name="T47" fmla="*/ 1847838 h 2125662"/>
                <a:gd name="T48" fmla="*/ 159344 w 1679575"/>
                <a:gd name="T49" fmla="*/ 1766788 h 2125662"/>
                <a:gd name="T50" fmla="*/ 0 w 1679575"/>
                <a:gd name="T51" fmla="*/ 1676354 h 2125662"/>
                <a:gd name="T52" fmla="*/ 15365 w 1679575"/>
                <a:gd name="T53" fmla="*/ 1518519 h 2125662"/>
                <a:gd name="T54" fmla="*/ 47234 w 1679575"/>
                <a:gd name="T55" fmla="*/ 1376611 h 2125662"/>
                <a:gd name="T56" fmla="*/ 94468 w 1679575"/>
                <a:gd name="T57" fmla="*/ 1249206 h 2125662"/>
                <a:gd name="T58" fmla="*/ 155930 w 1679575"/>
                <a:gd name="T59" fmla="*/ 1135735 h 2125662"/>
                <a:gd name="T60" fmla="*/ 230765 w 1679575"/>
                <a:gd name="T61" fmla="*/ 1035348 h 2125662"/>
                <a:gd name="T62" fmla="*/ 317835 w 1679575"/>
                <a:gd name="T63" fmla="*/ 946334 h 2125662"/>
                <a:gd name="T64" fmla="*/ 427669 w 1679575"/>
                <a:gd name="T65" fmla="*/ 860449 h 2125662"/>
                <a:gd name="T66" fmla="*/ 831848 w 1679575"/>
                <a:gd name="T67" fmla="*/ 5125 h 2125662"/>
                <a:gd name="T68" fmla="*/ 927152 w 1679575"/>
                <a:gd name="T69" fmla="*/ 31035 h 2125662"/>
                <a:gd name="T70" fmla="*/ 1013353 w 1679575"/>
                <a:gd name="T71" fmla="*/ 76590 h 2125662"/>
                <a:gd name="T72" fmla="*/ 1087035 w 1679575"/>
                <a:gd name="T73" fmla="*/ 138945 h 2125662"/>
                <a:gd name="T74" fmla="*/ 1145356 w 1679575"/>
                <a:gd name="T75" fmla="*/ 215250 h 2125662"/>
                <a:gd name="T76" fmla="*/ 1186607 w 1679575"/>
                <a:gd name="T77" fmla="*/ 303514 h 2125662"/>
                <a:gd name="T78" fmla="*/ 1207944 w 1679575"/>
                <a:gd name="T79" fmla="*/ 401174 h 2125662"/>
                <a:gd name="T80" fmla="*/ 1205383 w 1679575"/>
                <a:gd name="T81" fmla="*/ 513924 h 2125662"/>
                <a:gd name="T82" fmla="*/ 1172382 w 1679575"/>
                <a:gd name="T83" fmla="*/ 626673 h 2125662"/>
                <a:gd name="T84" fmla="*/ 1112924 w 1679575"/>
                <a:gd name="T85" fmla="*/ 725187 h 2125662"/>
                <a:gd name="T86" fmla="*/ 1030706 w 1679575"/>
                <a:gd name="T87" fmla="*/ 804625 h 2125662"/>
                <a:gd name="T88" fmla="*/ 915204 w 1679575"/>
                <a:gd name="T89" fmla="*/ 867264 h 2125662"/>
                <a:gd name="T90" fmla="*/ 837253 w 1679575"/>
                <a:gd name="T91" fmla="*/ 887764 h 2125662"/>
                <a:gd name="T92" fmla="*/ 753044 w 1679575"/>
                <a:gd name="T93" fmla="*/ 893458 h 2125662"/>
                <a:gd name="T94" fmla="*/ 658879 w 1679575"/>
                <a:gd name="T95" fmla="*/ 881215 h 2125662"/>
                <a:gd name="T96" fmla="*/ 572394 w 1679575"/>
                <a:gd name="T97" fmla="*/ 850180 h 2125662"/>
                <a:gd name="T98" fmla="*/ 494728 w 1679575"/>
                <a:gd name="T99" fmla="*/ 802917 h 2125662"/>
                <a:gd name="T100" fmla="*/ 424459 w 1679575"/>
                <a:gd name="T101" fmla="*/ 736576 h 2125662"/>
                <a:gd name="T102" fmla="*/ 366992 w 1679575"/>
                <a:gd name="T103" fmla="*/ 651159 h 2125662"/>
                <a:gd name="T104" fmla="*/ 330578 w 1679575"/>
                <a:gd name="T105" fmla="*/ 553500 h 2125662"/>
                <a:gd name="T106" fmla="*/ 317206 w 1679575"/>
                <a:gd name="T107" fmla="*/ 446729 h 2125662"/>
                <a:gd name="T108" fmla="*/ 328586 w 1679575"/>
                <a:gd name="T109" fmla="*/ 345653 h 2125662"/>
                <a:gd name="T110" fmla="*/ 361587 w 1679575"/>
                <a:gd name="T111" fmla="*/ 253403 h 2125662"/>
                <a:gd name="T112" fmla="*/ 412795 w 1679575"/>
                <a:gd name="T113" fmla="*/ 171118 h 2125662"/>
                <a:gd name="T114" fmla="*/ 479934 w 1679575"/>
                <a:gd name="T115" fmla="*/ 101931 h 2125662"/>
                <a:gd name="T116" fmla="*/ 560729 w 1679575"/>
                <a:gd name="T117" fmla="*/ 48972 h 2125662"/>
                <a:gd name="T118" fmla="*/ 652620 w 1679575"/>
                <a:gd name="T119" fmla="*/ 13952 h 2125662"/>
                <a:gd name="T120" fmla="*/ 752191 w 1679575"/>
                <a:gd name="T121" fmla="*/ 0 h 2125662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1679575" h="2125662">
                  <a:moveTo>
                    <a:pt x="481421" y="957262"/>
                  </a:moveTo>
                  <a:lnTo>
                    <a:pt x="484914" y="961070"/>
                  </a:lnTo>
                  <a:lnTo>
                    <a:pt x="490948" y="968686"/>
                  </a:lnTo>
                  <a:lnTo>
                    <a:pt x="497299" y="975667"/>
                  </a:lnTo>
                  <a:lnTo>
                    <a:pt x="510319" y="990264"/>
                  </a:lnTo>
                  <a:lnTo>
                    <a:pt x="523657" y="1003909"/>
                  </a:lnTo>
                  <a:lnTo>
                    <a:pt x="537947" y="1017237"/>
                  </a:lnTo>
                  <a:lnTo>
                    <a:pt x="552237" y="1029613"/>
                  </a:lnTo>
                  <a:lnTo>
                    <a:pt x="567480" y="1041671"/>
                  </a:lnTo>
                  <a:lnTo>
                    <a:pt x="583040" y="1053095"/>
                  </a:lnTo>
                  <a:lnTo>
                    <a:pt x="598601" y="1063884"/>
                  </a:lnTo>
                  <a:lnTo>
                    <a:pt x="615114" y="1074039"/>
                  </a:lnTo>
                  <a:lnTo>
                    <a:pt x="631627" y="1083558"/>
                  </a:lnTo>
                  <a:lnTo>
                    <a:pt x="649093" y="1092126"/>
                  </a:lnTo>
                  <a:lnTo>
                    <a:pt x="666241" y="1100377"/>
                  </a:lnTo>
                  <a:lnTo>
                    <a:pt x="684025" y="1107993"/>
                  </a:lnTo>
                  <a:lnTo>
                    <a:pt x="701808" y="1114657"/>
                  </a:lnTo>
                  <a:lnTo>
                    <a:pt x="720226" y="1120686"/>
                  </a:lnTo>
                  <a:lnTo>
                    <a:pt x="738645" y="1125763"/>
                  </a:lnTo>
                  <a:lnTo>
                    <a:pt x="734517" y="1130840"/>
                  </a:lnTo>
                  <a:lnTo>
                    <a:pt x="730706" y="1135283"/>
                  </a:lnTo>
                  <a:lnTo>
                    <a:pt x="727213" y="1140043"/>
                  </a:lnTo>
                  <a:lnTo>
                    <a:pt x="723402" y="1145437"/>
                  </a:lnTo>
                  <a:lnTo>
                    <a:pt x="720544" y="1150515"/>
                  </a:lnTo>
                  <a:lnTo>
                    <a:pt x="717368" y="1155909"/>
                  </a:lnTo>
                  <a:lnTo>
                    <a:pt x="714510" y="1161304"/>
                  </a:lnTo>
                  <a:lnTo>
                    <a:pt x="711970" y="1167016"/>
                  </a:lnTo>
                  <a:lnTo>
                    <a:pt x="710064" y="1172410"/>
                  </a:lnTo>
                  <a:lnTo>
                    <a:pt x="708159" y="1178439"/>
                  </a:lnTo>
                  <a:lnTo>
                    <a:pt x="706254" y="1184151"/>
                  </a:lnTo>
                  <a:lnTo>
                    <a:pt x="704983" y="1190498"/>
                  </a:lnTo>
                  <a:lnTo>
                    <a:pt x="704031" y="1196210"/>
                  </a:lnTo>
                  <a:lnTo>
                    <a:pt x="702761" y="1202556"/>
                  </a:lnTo>
                  <a:lnTo>
                    <a:pt x="702443" y="1208903"/>
                  </a:lnTo>
                  <a:lnTo>
                    <a:pt x="702125" y="1215249"/>
                  </a:lnTo>
                  <a:lnTo>
                    <a:pt x="702443" y="1222548"/>
                  </a:lnTo>
                  <a:lnTo>
                    <a:pt x="703078" y="1229529"/>
                  </a:lnTo>
                  <a:lnTo>
                    <a:pt x="704348" y="1236510"/>
                  </a:lnTo>
                  <a:lnTo>
                    <a:pt x="705619" y="1243174"/>
                  </a:lnTo>
                  <a:lnTo>
                    <a:pt x="707206" y="1249838"/>
                  </a:lnTo>
                  <a:lnTo>
                    <a:pt x="709112" y="1256819"/>
                  </a:lnTo>
                  <a:lnTo>
                    <a:pt x="711652" y="1263166"/>
                  </a:lnTo>
                  <a:lnTo>
                    <a:pt x="714193" y="1269512"/>
                  </a:lnTo>
                  <a:lnTo>
                    <a:pt x="717686" y="1275542"/>
                  </a:lnTo>
                  <a:lnTo>
                    <a:pt x="720861" y="1281571"/>
                  </a:lnTo>
                  <a:lnTo>
                    <a:pt x="724355" y="1287283"/>
                  </a:lnTo>
                  <a:lnTo>
                    <a:pt x="728483" y="1292995"/>
                  </a:lnTo>
                  <a:lnTo>
                    <a:pt x="732611" y="1298389"/>
                  </a:lnTo>
                  <a:lnTo>
                    <a:pt x="737057" y="1303784"/>
                  </a:lnTo>
                  <a:lnTo>
                    <a:pt x="742138" y="1308861"/>
                  </a:lnTo>
                  <a:lnTo>
                    <a:pt x="746901" y="1313304"/>
                  </a:lnTo>
                  <a:lnTo>
                    <a:pt x="672275" y="1874339"/>
                  </a:lnTo>
                  <a:lnTo>
                    <a:pt x="854237" y="2050773"/>
                  </a:lnTo>
                  <a:lnTo>
                    <a:pt x="1030800" y="1874339"/>
                  </a:lnTo>
                  <a:lnTo>
                    <a:pt x="956173" y="1313304"/>
                  </a:lnTo>
                  <a:lnTo>
                    <a:pt x="961572" y="1308544"/>
                  </a:lnTo>
                  <a:lnTo>
                    <a:pt x="966018" y="1303466"/>
                  </a:lnTo>
                  <a:lnTo>
                    <a:pt x="970781" y="1298072"/>
                  </a:lnTo>
                  <a:lnTo>
                    <a:pt x="974910" y="1292995"/>
                  </a:lnTo>
                  <a:lnTo>
                    <a:pt x="978720" y="1286965"/>
                  </a:lnTo>
                  <a:lnTo>
                    <a:pt x="982531" y="1281571"/>
                  </a:lnTo>
                  <a:lnTo>
                    <a:pt x="986024" y="1275224"/>
                  </a:lnTo>
                  <a:lnTo>
                    <a:pt x="988882" y="1269195"/>
                  </a:lnTo>
                  <a:lnTo>
                    <a:pt x="991423" y="1262849"/>
                  </a:lnTo>
                  <a:lnTo>
                    <a:pt x="994281" y="1256502"/>
                  </a:lnTo>
                  <a:lnTo>
                    <a:pt x="996186" y="1249838"/>
                  </a:lnTo>
                  <a:lnTo>
                    <a:pt x="997774" y="1243174"/>
                  </a:lnTo>
                  <a:lnTo>
                    <a:pt x="999044" y="1236510"/>
                  </a:lnTo>
                  <a:lnTo>
                    <a:pt x="999997" y="1229212"/>
                  </a:lnTo>
                  <a:lnTo>
                    <a:pt x="1000632" y="1222548"/>
                  </a:lnTo>
                  <a:lnTo>
                    <a:pt x="1000632" y="1215249"/>
                  </a:lnTo>
                  <a:lnTo>
                    <a:pt x="1000632" y="1208903"/>
                  </a:lnTo>
                  <a:lnTo>
                    <a:pt x="1000314" y="1203191"/>
                  </a:lnTo>
                  <a:lnTo>
                    <a:pt x="999679" y="1197479"/>
                  </a:lnTo>
                  <a:lnTo>
                    <a:pt x="998727" y="1191767"/>
                  </a:lnTo>
                  <a:lnTo>
                    <a:pt x="997456" y="1186055"/>
                  </a:lnTo>
                  <a:lnTo>
                    <a:pt x="996186" y="1180661"/>
                  </a:lnTo>
                  <a:lnTo>
                    <a:pt x="994598" y="1175266"/>
                  </a:lnTo>
                  <a:lnTo>
                    <a:pt x="992375" y="1169872"/>
                  </a:lnTo>
                  <a:lnTo>
                    <a:pt x="990152" y="1164794"/>
                  </a:lnTo>
                  <a:lnTo>
                    <a:pt x="987929" y="1159400"/>
                  </a:lnTo>
                  <a:lnTo>
                    <a:pt x="985389" y="1154640"/>
                  </a:lnTo>
                  <a:lnTo>
                    <a:pt x="982849" y="1149563"/>
                  </a:lnTo>
                  <a:lnTo>
                    <a:pt x="979355" y="1144803"/>
                  </a:lnTo>
                  <a:lnTo>
                    <a:pt x="976497" y="1139725"/>
                  </a:lnTo>
                  <a:lnTo>
                    <a:pt x="973004" y="1135283"/>
                  </a:lnTo>
                  <a:lnTo>
                    <a:pt x="969829" y="1130840"/>
                  </a:lnTo>
                  <a:lnTo>
                    <a:pt x="987612" y="1126398"/>
                  </a:lnTo>
                  <a:lnTo>
                    <a:pt x="1005713" y="1121320"/>
                  </a:lnTo>
                  <a:lnTo>
                    <a:pt x="1023496" y="1115609"/>
                  </a:lnTo>
                  <a:lnTo>
                    <a:pt x="1041280" y="1109262"/>
                  </a:lnTo>
                  <a:lnTo>
                    <a:pt x="1058428" y="1101963"/>
                  </a:lnTo>
                  <a:lnTo>
                    <a:pt x="1075576" y="1094665"/>
                  </a:lnTo>
                  <a:lnTo>
                    <a:pt x="1092089" y="1086097"/>
                  </a:lnTo>
                  <a:lnTo>
                    <a:pt x="1108602" y="1076895"/>
                  </a:lnTo>
                  <a:lnTo>
                    <a:pt x="1124480" y="1067375"/>
                  </a:lnTo>
                  <a:lnTo>
                    <a:pt x="1140041" y="1056903"/>
                  </a:lnTo>
                  <a:lnTo>
                    <a:pt x="1155601" y="1046114"/>
                  </a:lnTo>
                  <a:lnTo>
                    <a:pt x="1170209" y="1034690"/>
                  </a:lnTo>
                  <a:lnTo>
                    <a:pt x="1184817" y="1022632"/>
                  </a:lnTo>
                  <a:lnTo>
                    <a:pt x="1198472" y="1009938"/>
                  </a:lnTo>
                  <a:lnTo>
                    <a:pt x="1211809" y="996928"/>
                  </a:lnTo>
                  <a:lnTo>
                    <a:pt x="1225147" y="983283"/>
                  </a:lnTo>
                  <a:lnTo>
                    <a:pt x="1228640" y="979792"/>
                  </a:lnTo>
                  <a:lnTo>
                    <a:pt x="1232451" y="982966"/>
                  </a:lnTo>
                  <a:lnTo>
                    <a:pt x="1257220" y="1002005"/>
                  </a:lnTo>
                  <a:lnTo>
                    <a:pt x="1281037" y="1021680"/>
                  </a:lnTo>
                  <a:lnTo>
                    <a:pt x="1304537" y="1041989"/>
                  </a:lnTo>
                  <a:lnTo>
                    <a:pt x="1316604" y="1052143"/>
                  </a:lnTo>
                  <a:lnTo>
                    <a:pt x="1327719" y="1062615"/>
                  </a:lnTo>
                  <a:lnTo>
                    <a:pt x="1338833" y="1073404"/>
                  </a:lnTo>
                  <a:lnTo>
                    <a:pt x="1349948" y="1084193"/>
                  </a:lnTo>
                  <a:lnTo>
                    <a:pt x="1361062" y="1094982"/>
                  </a:lnTo>
                  <a:lnTo>
                    <a:pt x="1371860" y="1105771"/>
                  </a:lnTo>
                  <a:lnTo>
                    <a:pt x="1382339" y="1116561"/>
                  </a:lnTo>
                  <a:lnTo>
                    <a:pt x="1392818" y="1127984"/>
                  </a:lnTo>
                  <a:lnTo>
                    <a:pt x="1403298" y="1139408"/>
                  </a:lnTo>
                  <a:lnTo>
                    <a:pt x="1413460" y="1150832"/>
                  </a:lnTo>
                  <a:lnTo>
                    <a:pt x="1423304" y="1162573"/>
                  </a:lnTo>
                  <a:lnTo>
                    <a:pt x="1433149" y="1174314"/>
                  </a:lnTo>
                  <a:lnTo>
                    <a:pt x="1442675" y="1186373"/>
                  </a:lnTo>
                  <a:lnTo>
                    <a:pt x="1452202" y="1198748"/>
                  </a:lnTo>
                  <a:lnTo>
                    <a:pt x="1461411" y="1210807"/>
                  </a:lnTo>
                  <a:lnTo>
                    <a:pt x="1470621" y="1223183"/>
                  </a:lnTo>
                  <a:lnTo>
                    <a:pt x="1479830" y="1235876"/>
                  </a:lnTo>
                  <a:lnTo>
                    <a:pt x="1488404" y="1248569"/>
                  </a:lnTo>
                  <a:lnTo>
                    <a:pt x="1496978" y="1261262"/>
                  </a:lnTo>
                  <a:lnTo>
                    <a:pt x="1505552" y="1274272"/>
                  </a:lnTo>
                  <a:lnTo>
                    <a:pt x="1513809" y="1287600"/>
                  </a:lnTo>
                  <a:lnTo>
                    <a:pt x="1521748" y="1300611"/>
                  </a:lnTo>
                  <a:lnTo>
                    <a:pt x="1529687" y="1314573"/>
                  </a:lnTo>
                  <a:lnTo>
                    <a:pt x="1537308" y="1328218"/>
                  </a:lnTo>
                  <a:lnTo>
                    <a:pt x="1544930" y="1341863"/>
                  </a:lnTo>
                  <a:lnTo>
                    <a:pt x="1552234" y="1355826"/>
                  </a:lnTo>
                  <a:lnTo>
                    <a:pt x="1559537" y="1369788"/>
                  </a:lnTo>
                  <a:lnTo>
                    <a:pt x="1566206" y="1384385"/>
                  </a:lnTo>
                  <a:lnTo>
                    <a:pt x="1573193" y="1398982"/>
                  </a:lnTo>
                  <a:lnTo>
                    <a:pt x="1579544" y="1413579"/>
                  </a:lnTo>
                  <a:lnTo>
                    <a:pt x="1586213" y="1428176"/>
                  </a:lnTo>
                  <a:lnTo>
                    <a:pt x="1592246" y="1443725"/>
                  </a:lnTo>
                  <a:lnTo>
                    <a:pt x="1598280" y="1458640"/>
                  </a:lnTo>
                  <a:lnTo>
                    <a:pt x="1603996" y="1473871"/>
                  </a:lnTo>
                  <a:lnTo>
                    <a:pt x="1609712" y="1489738"/>
                  </a:lnTo>
                  <a:lnTo>
                    <a:pt x="1614793" y="1505287"/>
                  </a:lnTo>
                  <a:lnTo>
                    <a:pt x="1620191" y="1521153"/>
                  </a:lnTo>
                  <a:lnTo>
                    <a:pt x="1624955" y="1537337"/>
                  </a:lnTo>
                  <a:lnTo>
                    <a:pt x="1630036" y="1553521"/>
                  </a:lnTo>
                  <a:lnTo>
                    <a:pt x="1634482" y="1570339"/>
                  </a:lnTo>
                  <a:lnTo>
                    <a:pt x="1638610" y="1586840"/>
                  </a:lnTo>
                  <a:lnTo>
                    <a:pt x="1643056" y="1603976"/>
                  </a:lnTo>
                  <a:lnTo>
                    <a:pt x="1646867" y="1620794"/>
                  </a:lnTo>
                  <a:lnTo>
                    <a:pt x="1650677" y="1637930"/>
                  </a:lnTo>
                  <a:lnTo>
                    <a:pt x="1654170" y="1655383"/>
                  </a:lnTo>
                  <a:lnTo>
                    <a:pt x="1657664" y="1673153"/>
                  </a:lnTo>
                  <a:lnTo>
                    <a:pt x="1660522" y="1690923"/>
                  </a:lnTo>
                  <a:lnTo>
                    <a:pt x="1663697" y="1709011"/>
                  </a:lnTo>
                  <a:lnTo>
                    <a:pt x="1666238" y="1727099"/>
                  </a:lnTo>
                  <a:lnTo>
                    <a:pt x="1668461" y="1745821"/>
                  </a:lnTo>
                  <a:lnTo>
                    <a:pt x="1670684" y="1764226"/>
                  </a:lnTo>
                  <a:lnTo>
                    <a:pt x="1672589" y="1783266"/>
                  </a:lnTo>
                  <a:lnTo>
                    <a:pt x="1674177" y="1802305"/>
                  </a:lnTo>
                  <a:lnTo>
                    <a:pt x="1676082" y="1821345"/>
                  </a:lnTo>
                  <a:lnTo>
                    <a:pt x="1677352" y="1841019"/>
                  </a:lnTo>
                  <a:lnTo>
                    <a:pt x="1678305" y="1860694"/>
                  </a:lnTo>
                  <a:lnTo>
                    <a:pt x="1679258" y="1880368"/>
                  </a:lnTo>
                  <a:lnTo>
                    <a:pt x="1679575" y="1900677"/>
                  </a:lnTo>
                  <a:lnTo>
                    <a:pt x="1679575" y="1903850"/>
                  </a:lnTo>
                  <a:lnTo>
                    <a:pt x="1677035" y="1905437"/>
                  </a:lnTo>
                  <a:lnTo>
                    <a:pt x="1653853" y="1918765"/>
                  </a:lnTo>
                  <a:lnTo>
                    <a:pt x="1630353" y="1931775"/>
                  </a:lnTo>
                  <a:lnTo>
                    <a:pt x="1606854" y="1944151"/>
                  </a:lnTo>
                  <a:lnTo>
                    <a:pt x="1583037" y="1956209"/>
                  </a:lnTo>
                  <a:lnTo>
                    <a:pt x="1558902" y="1967950"/>
                  </a:lnTo>
                  <a:lnTo>
                    <a:pt x="1534768" y="1979374"/>
                  </a:lnTo>
                  <a:lnTo>
                    <a:pt x="1510316" y="1990163"/>
                  </a:lnTo>
                  <a:lnTo>
                    <a:pt x="1485864" y="2000635"/>
                  </a:lnTo>
                  <a:lnTo>
                    <a:pt x="1461411" y="2010790"/>
                  </a:lnTo>
                  <a:lnTo>
                    <a:pt x="1436642" y="2020627"/>
                  </a:lnTo>
                  <a:lnTo>
                    <a:pt x="1411872" y="2029512"/>
                  </a:lnTo>
                  <a:lnTo>
                    <a:pt x="1386785" y="2038397"/>
                  </a:lnTo>
                  <a:lnTo>
                    <a:pt x="1361380" y="2046965"/>
                  </a:lnTo>
                  <a:lnTo>
                    <a:pt x="1335975" y="2054581"/>
                  </a:lnTo>
                  <a:lnTo>
                    <a:pt x="1310570" y="2062514"/>
                  </a:lnTo>
                  <a:lnTo>
                    <a:pt x="1285166" y="2069495"/>
                  </a:lnTo>
                  <a:lnTo>
                    <a:pt x="1259443" y="2076159"/>
                  </a:lnTo>
                  <a:lnTo>
                    <a:pt x="1233403" y="2082506"/>
                  </a:lnTo>
                  <a:lnTo>
                    <a:pt x="1207681" y="2088535"/>
                  </a:lnTo>
                  <a:lnTo>
                    <a:pt x="1181959" y="2093929"/>
                  </a:lnTo>
                  <a:lnTo>
                    <a:pt x="1155919" y="2099007"/>
                  </a:lnTo>
                  <a:lnTo>
                    <a:pt x="1129561" y="2103767"/>
                  </a:lnTo>
                  <a:lnTo>
                    <a:pt x="1103204" y="2107892"/>
                  </a:lnTo>
                  <a:lnTo>
                    <a:pt x="1077164" y="2111382"/>
                  </a:lnTo>
                  <a:lnTo>
                    <a:pt x="1050806" y="2114873"/>
                  </a:lnTo>
                  <a:lnTo>
                    <a:pt x="1024131" y="2117729"/>
                  </a:lnTo>
                  <a:lnTo>
                    <a:pt x="997774" y="2119950"/>
                  </a:lnTo>
                  <a:lnTo>
                    <a:pt x="971099" y="2121854"/>
                  </a:lnTo>
                  <a:lnTo>
                    <a:pt x="944424" y="2123441"/>
                  </a:lnTo>
                  <a:lnTo>
                    <a:pt x="917749" y="2125028"/>
                  </a:lnTo>
                  <a:lnTo>
                    <a:pt x="891074" y="2125662"/>
                  </a:lnTo>
                  <a:lnTo>
                    <a:pt x="864399" y="2125662"/>
                  </a:lnTo>
                  <a:lnTo>
                    <a:pt x="835818" y="2125662"/>
                  </a:lnTo>
                  <a:lnTo>
                    <a:pt x="807238" y="2124710"/>
                  </a:lnTo>
                  <a:lnTo>
                    <a:pt x="778657" y="2123124"/>
                  </a:lnTo>
                  <a:lnTo>
                    <a:pt x="750395" y="2121537"/>
                  </a:lnTo>
                  <a:lnTo>
                    <a:pt x="722132" y="2119316"/>
                  </a:lnTo>
                  <a:lnTo>
                    <a:pt x="693869" y="2116777"/>
                  </a:lnTo>
                  <a:lnTo>
                    <a:pt x="665606" y="2113604"/>
                  </a:lnTo>
                  <a:lnTo>
                    <a:pt x="637661" y="2109478"/>
                  </a:lnTo>
                  <a:lnTo>
                    <a:pt x="609398" y="2105353"/>
                  </a:lnTo>
                  <a:lnTo>
                    <a:pt x="581453" y="2100593"/>
                  </a:lnTo>
                  <a:lnTo>
                    <a:pt x="553825" y="2095199"/>
                  </a:lnTo>
                  <a:lnTo>
                    <a:pt x="525880" y="2089487"/>
                  </a:lnTo>
                  <a:lnTo>
                    <a:pt x="498252" y="2083458"/>
                  </a:lnTo>
                  <a:lnTo>
                    <a:pt x="470624" y="2076476"/>
                  </a:lnTo>
                  <a:lnTo>
                    <a:pt x="443314" y="2069495"/>
                  </a:lnTo>
                  <a:lnTo>
                    <a:pt x="416321" y="2061879"/>
                  </a:lnTo>
                  <a:lnTo>
                    <a:pt x="389011" y="2053629"/>
                  </a:lnTo>
                  <a:lnTo>
                    <a:pt x="362019" y="2045378"/>
                  </a:lnTo>
                  <a:lnTo>
                    <a:pt x="335343" y="2036176"/>
                  </a:lnTo>
                  <a:lnTo>
                    <a:pt x="308668" y="2026656"/>
                  </a:lnTo>
                  <a:lnTo>
                    <a:pt x="282311" y="2016502"/>
                  </a:lnTo>
                  <a:lnTo>
                    <a:pt x="255953" y="2006030"/>
                  </a:lnTo>
                  <a:lnTo>
                    <a:pt x="229913" y="1994923"/>
                  </a:lnTo>
                  <a:lnTo>
                    <a:pt x="203556" y="1983499"/>
                  </a:lnTo>
                  <a:lnTo>
                    <a:pt x="177833" y="1971441"/>
                  </a:lnTo>
                  <a:lnTo>
                    <a:pt x="152429" y="1959065"/>
                  </a:lnTo>
                  <a:lnTo>
                    <a:pt x="127024" y="1946372"/>
                  </a:lnTo>
                  <a:lnTo>
                    <a:pt x="101619" y="1933044"/>
                  </a:lnTo>
                  <a:lnTo>
                    <a:pt x="76532" y="1919399"/>
                  </a:lnTo>
                  <a:lnTo>
                    <a:pt x="51762" y="1905437"/>
                  </a:lnTo>
                  <a:lnTo>
                    <a:pt x="27310" y="1890523"/>
                  </a:lnTo>
                  <a:lnTo>
                    <a:pt x="2858" y="1875291"/>
                  </a:lnTo>
                  <a:lnTo>
                    <a:pt x="0" y="1888301"/>
                  </a:lnTo>
                  <a:lnTo>
                    <a:pt x="0" y="1870531"/>
                  </a:lnTo>
                  <a:lnTo>
                    <a:pt x="952" y="1850222"/>
                  </a:lnTo>
                  <a:lnTo>
                    <a:pt x="2223" y="1829913"/>
                  </a:lnTo>
                  <a:lnTo>
                    <a:pt x="3493" y="1809604"/>
                  </a:lnTo>
                  <a:lnTo>
                    <a:pt x="5398" y="1790247"/>
                  </a:lnTo>
                  <a:lnTo>
                    <a:pt x="6986" y="1770573"/>
                  </a:lnTo>
                  <a:lnTo>
                    <a:pt x="9209" y="1750898"/>
                  </a:lnTo>
                  <a:lnTo>
                    <a:pt x="11749" y="1732176"/>
                  </a:lnTo>
                  <a:lnTo>
                    <a:pt x="14290" y="1713136"/>
                  </a:lnTo>
                  <a:lnTo>
                    <a:pt x="17148" y="1694414"/>
                  </a:lnTo>
                  <a:lnTo>
                    <a:pt x="20006" y="1676009"/>
                  </a:lnTo>
                  <a:lnTo>
                    <a:pt x="23499" y="1657604"/>
                  </a:lnTo>
                  <a:lnTo>
                    <a:pt x="26992" y="1639834"/>
                  </a:lnTo>
                  <a:lnTo>
                    <a:pt x="30486" y="1621746"/>
                  </a:lnTo>
                  <a:lnTo>
                    <a:pt x="34931" y="1604293"/>
                  </a:lnTo>
                  <a:lnTo>
                    <a:pt x="38742" y="1586840"/>
                  </a:lnTo>
                  <a:lnTo>
                    <a:pt x="43188" y="1569704"/>
                  </a:lnTo>
                  <a:lnTo>
                    <a:pt x="47951" y="1552569"/>
                  </a:lnTo>
                  <a:lnTo>
                    <a:pt x="52715" y="1536068"/>
                  </a:lnTo>
                  <a:lnTo>
                    <a:pt x="57796" y="1519249"/>
                  </a:lnTo>
                  <a:lnTo>
                    <a:pt x="62877" y="1503066"/>
                  </a:lnTo>
                  <a:lnTo>
                    <a:pt x="68593" y="1486564"/>
                  </a:lnTo>
                  <a:lnTo>
                    <a:pt x="73991" y="1470698"/>
                  </a:lnTo>
                  <a:lnTo>
                    <a:pt x="80025" y="1455149"/>
                  </a:lnTo>
                  <a:lnTo>
                    <a:pt x="86059" y="1439283"/>
                  </a:lnTo>
                  <a:lnTo>
                    <a:pt x="92410" y="1424051"/>
                  </a:lnTo>
                  <a:lnTo>
                    <a:pt x="98761" y="1409137"/>
                  </a:lnTo>
                  <a:lnTo>
                    <a:pt x="105430" y="1393905"/>
                  </a:lnTo>
                  <a:lnTo>
                    <a:pt x="112098" y="1378990"/>
                  </a:lnTo>
                  <a:lnTo>
                    <a:pt x="119402" y="1364393"/>
                  </a:lnTo>
                  <a:lnTo>
                    <a:pt x="126706" y="1350114"/>
                  </a:lnTo>
                  <a:lnTo>
                    <a:pt x="134010" y="1335834"/>
                  </a:lnTo>
                  <a:lnTo>
                    <a:pt x="141632" y="1321871"/>
                  </a:lnTo>
                  <a:lnTo>
                    <a:pt x="149571" y="1307909"/>
                  </a:lnTo>
                  <a:lnTo>
                    <a:pt x="157510" y="1294264"/>
                  </a:lnTo>
                  <a:lnTo>
                    <a:pt x="165766" y="1280936"/>
                  </a:lnTo>
                  <a:lnTo>
                    <a:pt x="174023" y="1267291"/>
                  </a:lnTo>
                  <a:lnTo>
                    <a:pt x="182597" y="1253963"/>
                  </a:lnTo>
                  <a:lnTo>
                    <a:pt x="191171" y="1241270"/>
                  </a:lnTo>
                  <a:lnTo>
                    <a:pt x="200380" y="1228260"/>
                  </a:lnTo>
                  <a:lnTo>
                    <a:pt x="209589" y="1215884"/>
                  </a:lnTo>
                  <a:lnTo>
                    <a:pt x="218799" y="1203191"/>
                  </a:lnTo>
                  <a:lnTo>
                    <a:pt x="228008" y="1191133"/>
                  </a:lnTo>
                  <a:lnTo>
                    <a:pt x="237852" y="1178757"/>
                  </a:lnTo>
                  <a:lnTo>
                    <a:pt x="247697" y="1167016"/>
                  </a:lnTo>
                  <a:lnTo>
                    <a:pt x="257541" y="1155275"/>
                  </a:lnTo>
                  <a:lnTo>
                    <a:pt x="267703" y="1143533"/>
                  </a:lnTo>
                  <a:lnTo>
                    <a:pt x="278182" y="1132110"/>
                  </a:lnTo>
                  <a:lnTo>
                    <a:pt x="288662" y="1120686"/>
                  </a:lnTo>
                  <a:lnTo>
                    <a:pt x="298824" y="1109579"/>
                  </a:lnTo>
                  <a:lnTo>
                    <a:pt x="309938" y="1098473"/>
                  </a:lnTo>
                  <a:lnTo>
                    <a:pt x="320735" y="1087684"/>
                  </a:lnTo>
                  <a:lnTo>
                    <a:pt x="331850" y="1076895"/>
                  </a:lnTo>
                  <a:lnTo>
                    <a:pt x="343282" y="1066423"/>
                  </a:lnTo>
                  <a:lnTo>
                    <a:pt x="354715" y="1055951"/>
                  </a:lnTo>
                  <a:lnTo>
                    <a:pt x="366147" y="1045797"/>
                  </a:lnTo>
                  <a:lnTo>
                    <a:pt x="377897" y="1035642"/>
                  </a:lnTo>
                  <a:lnTo>
                    <a:pt x="389964" y="1025805"/>
                  </a:lnTo>
                  <a:lnTo>
                    <a:pt x="401714" y="1015968"/>
                  </a:lnTo>
                  <a:lnTo>
                    <a:pt x="414099" y="1006448"/>
                  </a:lnTo>
                  <a:lnTo>
                    <a:pt x="426801" y="996928"/>
                  </a:lnTo>
                  <a:lnTo>
                    <a:pt x="439186" y="987408"/>
                  </a:lnTo>
                  <a:lnTo>
                    <a:pt x="451571" y="977888"/>
                  </a:lnTo>
                  <a:lnTo>
                    <a:pt x="477293" y="960118"/>
                  </a:lnTo>
                  <a:lnTo>
                    <a:pt x="481421" y="957262"/>
                  </a:lnTo>
                  <a:close/>
                  <a:moveTo>
                    <a:pt x="839471" y="0"/>
                  </a:moveTo>
                  <a:lnTo>
                    <a:pt x="852171" y="0"/>
                  </a:lnTo>
                  <a:lnTo>
                    <a:pt x="865506" y="0"/>
                  </a:lnTo>
                  <a:lnTo>
                    <a:pt x="878206" y="636"/>
                  </a:lnTo>
                  <a:lnTo>
                    <a:pt x="890906" y="1271"/>
                  </a:lnTo>
                  <a:lnTo>
                    <a:pt x="903288" y="2542"/>
                  </a:lnTo>
                  <a:lnTo>
                    <a:pt x="915988" y="3813"/>
                  </a:lnTo>
                  <a:lnTo>
                    <a:pt x="928371" y="5719"/>
                  </a:lnTo>
                  <a:lnTo>
                    <a:pt x="940436" y="7943"/>
                  </a:lnTo>
                  <a:lnTo>
                    <a:pt x="952818" y="10167"/>
                  </a:lnTo>
                  <a:lnTo>
                    <a:pt x="964883" y="12708"/>
                  </a:lnTo>
                  <a:lnTo>
                    <a:pt x="976631" y="15568"/>
                  </a:lnTo>
                  <a:lnTo>
                    <a:pt x="988696" y="19062"/>
                  </a:lnTo>
                  <a:lnTo>
                    <a:pt x="1000443" y="22239"/>
                  </a:lnTo>
                  <a:lnTo>
                    <a:pt x="1011873" y="26052"/>
                  </a:lnTo>
                  <a:lnTo>
                    <a:pt x="1023621" y="30182"/>
                  </a:lnTo>
                  <a:lnTo>
                    <a:pt x="1034733" y="34630"/>
                  </a:lnTo>
                  <a:lnTo>
                    <a:pt x="1046163" y="39395"/>
                  </a:lnTo>
                  <a:lnTo>
                    <a:pt x="1057276" y="44161"/>
                  </a:lnTo>
                  <a:lnTo>
                    <a:pt x="1068388" y="48926"/>
                  </a:lnTo>
                  <a:lnTo>
                    <a:pt x="1079183" y="54645"/>
                  </a:lnTo>
                  <a:lnTo>
                    <a:pt x="1089661" y="60046"/>
                  </a:lnTo>
                  <a:lnTo>
                    <a:pt x="1100456" y="66082"/>
                  </a:lnTo>
                  <a:lnTo>
                    <a:pt x="1110616" y="72119"/>
                  </a:lnTo>
                  <a:lnTo>
                    <a:pt x="1120776" y="78790"/>
                  </a:lnTo>
                  <a:lnTo>
                    <a:pt x="1130936" y="85462"/>
                  </a:lnTo>
                  <a:lnTo>
                    <a:pt x="1140461" y="92134"/>
                  </a:lnTo>
                  <a:lnTo>
                    <a:pt x="1150303" y="99123"/>
                  </a:lnTo>
                  <a:lnTo>
                    <a:pt x="1159828" y="106430"/>
                  </a:lnTo>
                  <a:lnTo>
                    <a:pt x="1169353" y="114055"/>
                  </a:lnTo>
                  <a:lnTo>
                    <a:pt x="1178561" y="121680"/>
                  </a:lnTo>
                  <a:lnTo>
                    <a:pt x="1187133" y="129623"/>
                  </a:lnTo>
                  <a:lnTo>
                    <a:pt x="1196023" y="137883"/>
                  </a:lnTo>
                  <a:lnTo>
                    <a:pt x="1204596" y="146143"/>
                  </a:lnTo>
                  <a:lnTo>
                    <a:pt x="1213168" y="155039"/>
                  </a:lnTo>
                  <a:lnTo>
                    <a:pt x="1221106" y="163299"/>
                  </a:lnTo>
                  <a:lnTo>
                    <a:pt x="1229043" y="172513"/>
                  </a:lnTo>
                  <a:lnTo>
                    <a:pt x="1236981" y="181726"/>
                  </a:lnTo>
                  <a:lnTo>
                    <a:pt x="1244283" y="190939"/>
                  </a:lnTo>
                  <a:lnTo>
                    <a:pt x="1251586" y="200153"/>
                  </a:lnTo>
                  <a:lnTo>
                    <a:pt x="1258888" y="210001"/>
                  </a:lnTo>
                  <a:lnTo>
                    <a:pt x="1265556" y="219850"/>
                  </a:lnTo>
                  <a:lnTo>
                    <a:pt x="1272223" y="230017"/>
                  </a:lnTo>
                  <a:lnTo>
                    <a:pt x="1278256" y="240183"/>
                  </a:lnTo>
                  <a:lnTo>
                    <a:pt x="1284606" y="250667"/>
                  </a:lnTo>
                  <a:lnTo>
                    <a:pt x="1290321" y="261151"/>
                  </a:lnTo>
                  <a:lnTo>
                    <a:pt x="1296353" y="271953"/>
                  </a:lnTo>
                  <a:lnTo>
                    <a:pt x="1301433" y="282755"/>
                  </a:lnTo>
                  <a:lnTo>
                    <a:pt x="1306831" y="293239"/>
                  </a:lnTo>
                  <a:lnTo>
                    <a:pt x="1311593" y="304359"/>
                  </a:lnTo>
                  <a:lnTo>
                    <a:pt x="1316356" y="315796"/>
                  </a:lnTo>
                  <a:lnTo>
                    <a:pt x="1320483" y="327234"/>
                  </a:lnTo>
                  <a:lnTo>
                    <a:pt x="1324293" y="338671"/>
                  </a:lnTo>
                  <a:lnTo>
                    <a:pt x="1328421" y="350426"/>
                  </a:lnTo>
                  <a:lnTo>
                    <a:pt x="1331913" y="362181"/>
                  </a:lnTo>
                  <a:lnTo>
                    <a:pt x="1335088" y="373936"/>
                  </a:lnTo>
                  <a:lnTo>
                    <a:pt x="1337946" y="386009"/>
                  </a:lnTo>
                  <a:lnTo>
                    <a:pt x="1340803" y="398081"/>
                  </a:lnTo>
                  <a:lnTo>
                    <a:pt x="1343026" y="410472"/>
                  </a:lnTo>
                  <a:lnTo>
                    <a:pt x="1344931" y="422862"/>
                  </a:lnTo>
                  <a:lnTo>
                    <a:pt x="1346518" y="435252"/>
                  </a:lnTo>
                  <a:lnTo>
                    <a:pt x="1348106" y="447643"/>
                  </a:lnTo>
                  <a:lnTo>
                    <a:pt x="1349058" y="460033"/>
                  </a:lnTo>
                  <a:lnTo>
                    <a:pt x="1350011" y="472741"/>
                  </a:lnTo>
                  <a:lnTo>
                    <a:pt x="1350646" y="485449"/>
                  </a:lnTo>
                  <a:lnTo>
                    <a:pt x="1350963" y="498475"/>
                  </a:lnTo>
                  <a:lnTo>
                    <a:pt x="1350646" y="513407"/>
                  </a:lnTo>
                  <a:lnTo>
                    <a:pt x="1349693" y="528975"/>
                  </a:lnTo>
                  <a:lnTo>
                    <a:pt x="1348423" y="543907"/>
                  </a:lnTo>
                  <a:lnTo>
                    <a:pt x="1347153" y="558521"/>
                  </a:lnTo>
                  <a:lnTo>
                    <a:pt x="1345248" y="573453"/>
                  </a:lnTo>
                  <a:lnTo>
                    <a:pt x="1342708" y="588067"/>
                  </a:lnTo>
                  <a:lnTo>
                    <a:pt x="1339851" y="602682"/>
                  </a:lnTo>
                  <a:lnTo>
                    <a:pt x="1336358" y="616660"/>
                  </a:lnTo>
                  <a:lnTo>
                    <a:pt x="1332866" y="631275"/>
                  </a:lnTo>
                  <a:lnTo>
                    <a:pt x="1328738" y="645254"/>
                  </a:lnTo>
                  <a:lnTo>
                    <a:pt x="1324293" y="658915"/>
                  </a:lnTo>
                  <a:lnTo>
                    <a:pt x="1319531" y="672576"/>
                  </a:lnTo>
                  <a:lnTo>
                    <a:pt x="1314133" y="685920"/>
                  </a:lnTo>
                  <a:lnTo>
                    <a:pt x="1308418" y="699263"/>
                  </a:lnTo>
                  <a:lnTo>
                    <a:pt x="1302386" y="712607"/>
                  </a:lnTo>
                  <a:lnTo>
                    <a:pt x="1296353" y="725315"/>
                  </a:lnTo>
                  <a:lnTo>
                    <a:pt x="1289368" y="738023"/>
                  </a:lnTo>
                  <a:lnTo>
                    <a:pt x="1282383" y="750413"/>
                  </a:lnTo>
                  <a:lnTo>
                    <a:pt x="1275081" y="762486"/>
                  </a:lnTo>
                  <a:lnTo>
                    <a:pt x="1267143" y="774559"/>
                  </a:lnTo>
                  <a:lnTo>
                    <a:pt x="1259206" y="786313"/>
                  </a:lnTo>
                  <a:lnTo>
                    <a:pt x="1250633" y="797751"/>
                  </a:lnTo>
                  <a:lnTo>
                    <a:pt x="1242061" y="809188"/>
                  </a:lnTo>
                  <a:lnTo>
                    <a:pt x="1232853" y="819990"/>
                  </a:lnTo>
                  <a:lnTo>
                    <a:pt x="1223963" y="830792"/>
                  </a:lnTo>
                  <a:lnTo>
                    <a:pt x="1214121" y="841276"/>
                  </a:lnTo>
                  <a:lnTo>
                    <a:pt x="1204278" y="851442"/>
                  </a:lnTo>
                  <a:lnTo>
                    <a:pt x="1193801" y="860974"/>
                  </a:lnTo>
                  <a:lnTo>
                    <a:pt x="1183323" y="870822"/>
                  </a:lnTo>
                  <a:lnTo>
                    <a:pt x="1172528" y="880036"/>
                  </a:lnTo>
                  <a:lnTo>
                    <a:pt x="1161733" y="889249"/>
                  </a:lnTo>
                  <a:lnTo>
                    <a:pt x="1150303" y="897827"/>
                  </a:lnTo>
                  <a:lnTo>
                    <a:pt x="1134746" y="909264"/>
                  </a:lnTo>
                  <a:lnTo>
                    <a:pt x="1118236" y="920066"/>
                  </a:lnTo>
                  <a:lnTo>
                    <a:pt x="1101408" y="929915"/>
                  </a:lnTo>
                  <a:lnTo>
                    <a:pt x="1084581" y="939446"/>
                  </a:lnTo>
                  <a:lnTo>
                    <a:pt x="1066801" y="948342"/>
                  </a:lnTo>
                  <a:lnTo>
                    <a:pt x="1048703" y="956602"/>
                  </a:lnTo>
                  <a:lnTo>
                    <a:pt x="1040131" y="960414"/>
                  </a:lnTo>
                  <a:lnTo>
                    <a:pt x="1030606" y="963909"/>
                  </a:lnTo>
                  <a:lnTo>
                    <a:pt x="1021398" y="967722"/>
                  </a:lnTo>
                  <a:lnTo>
                    <a:pt x="1011873" y="970899"/>
                  </a:lnTo>
                  <a:lnTo>
                    <a:pt x="1002348" y="973758"/>
                  </a:lnTo>
                  <a:lnTo>
                    <a:pt x="993141" y="976617"/>
                  </a:lnTo>
                  <a:lnTo>
                    <a:pt x="983616" y="979794"/>
                  </a:lnTo>
                  <a:lnTo>
                    <a:pt x="973773" y="982018"/>
                  </a:lnTo>
                  <a:lnTo>
                    <a:pt x="963931" y="984560"/>
                  </a:lnTo>
                  <a:lnTo>
                    <a:pt x="954088" y="986466"/>
                  </a:lnTo>
                  <a:lnTo>
                    <a:pt x="944246" y="988372"/>
                  </a:lnTo>
                  <a:lnTo>
                    <a:pt x="934403" y="990596"/>
                  </a:lnTo>
                  <a:lnTo>
                    <a:pt x="924561" y="991867"/>
                  </a:lnTo>
                  <a:lnTo>
                    <a:pt x="914401" y="993455"/>
                  </a:lnTo>
                  <a:lnTo>
                    <a:pt x="904241" y="994409"/>
                  </a:lnTo>
                  <a:lnTo>
                    <a:pt x="893763" y="995362"/>
                  </a:lnTo>
                  <a:lnTo>
                    <a:pt x="883603" y="995997"/>
                  </a:lnTo>
                  <a:lnTo>
                    <a:pt x="873126" y="996632"/>
                  </a:lnTo>
                  <a:lnTo>
                    <a:pt x="862648" y="996950"/>
                  </a:lnTo>
                  <a:lnTo>
                    <a:pt x="852171" y="996950"/>
                  </a:lnTo>
                  <a:lnTo>
                    <a:pt x="840423" y="996950"/>
                  </a:lnTo>
                  <a:lnTo>
                    <a:pt x="828358" y="996315"/>
                  </a:lnTo>
                  <a:lnTo>
                    <a:pt x="816293" y="995679"/>
                  </a:lnTo>
                  <a:lnTo>
                    <a:pt x="804546" y="994726"/>
                  </a:lnTo>
                  <a:lnTo>
                    <a:pt x="792798" y="993455"/>
                  </a:lnTo>
                  <a:lnTo>
                    <a:pt x="781368" y="992185"/>
                  </a:lnTo>
                  <a:lnTo>
                    <a:pt x="769621" y="990278"/>
                  </a:lnTo>
                  <a:lnTo>
                    <a:pt x="758191" y="988054"/>
                  </a:lnTo>
                  <a:lnTo>
                    <a:pt x="746761" y="985831"/>
                  </a:lnTo>
                  <a:lnTo>
                    <a:pt x="735331" y="983289"/>
                  </a:lnTo>
                  <a:lnTo>
                    <a:pt x="724218" y="980430"/>
                  </a:lnTo>
                  <a:lnTo>
                    <a:pt x="713106" y="977253"/>
                  </a:lnTo>
                  <a:lnTo>
                    <a:pt x="702311" y="973758"/>
                  </a:lnTo>
                  <a:lnTo>
                    <a:pt x="691198" y="970263"/>
                  </a:lnTo>
                  <a:lnTo>
                    <a:pt x="680721" y="966768"/>
                  </a:lnTo>
                  <a:lnTo>
                    <a:pt x="670243" y="962321"/>
                  </a:lnTo>
                  <a:lnTo>
                    <a:pt x="659448" y="958190"/>
                  </a:lnTo>
                  <a:lnTo>
                    <a:pt x="648971" y="953425"/>
                  </a:lnTo>
                  <a:lnTo>
                    <a:pt x="638811" y="948659"/>
                  </a:lnTo>
                  <a:lnTo>
                    <a:pt x="628651" y="943894"/>
                  </a:lnTo>
                  <a:lnTo>
                    <a:pt x="618491" y="938493"/>
                  </a:lnTo>
                  <a:lnTo>
                    <a:pt x="608648" y="933410"/>
                  </a:lnTo>
                  <a:lnTo>
                    <a:pt x="599123" y="927373"/>
                  </a:lnTo>
                  <a:lnTo>
                    <a:pt x="589281" y="921655"/>
                  </a:lnTo>
                  <a:lnTo>
                    <a:pt x="579756" y="915618"/>
                  </a:lnTo>
                  <a:lnTo>
                    <a:pt x="570548" y="909264"/>
                  </a:lnTo>
                  <a:lnTo>
                    <a:pt x="561023" y="902910"/>
                  </a:lnTo>
                  <a:lnTo>
                    <a:pt x="552133" y="895921"/>
                  </a:lnTo>
                  <a:lnTo>
                    <a:pt x="543561" y="889249"/>
                  </a:lnTo>
                  <a:lnTo>
                    <a:pt x="534671" y="881942"/>
                  </a:lnTo>
                  <a:lnTo>
                    <a:pt x="526098" y="874952"/>
                  </a:lnTo>
                  <a:lnTo>
                    <a:pt x="517526" y="867328"/>
                  </a:lnTo>
                  <a:lnTo>
                    <a:pt x="508318" y="858750"/>
                  </a:lnTo>
                  <a:lnTo>
                    <a:pt x="499428" y="849854"/>
                  </a:lnTo>
                  <a:lnTo>
                    <a:pt x="490538" y="840958"/>
                  </a:lnTo>
                  <a:lnTo>
                    <a:pt x="481648" y="831427"/>
                  </a:lnTo>
                  <a:lnTo>
                    <a:pt x="473711" y="821896"/>
                  </a:lnTo>
                  <a:lnTo>
                    <a:pt x="465456" y="812047"/>
                  </a:lnTo>
                  <a:lnTo>
                    <a:pt x="457518" y="801881"/>
                  </a:lnTo>
                  <a:lnTo>
                    <a:pt x="449898" y="791714"/>
                  </a:lnTo>
                  <a:lnTo>
                    <a:pt x="442596" y="781548"/>
                  </a:lnTo>
                  <a:lnTo>
                    <a:pt x="435293" y="770746"/>
                  </a:lnTo>
                  <a:lnTo>
                    <a:pt x="428626" y="759944"/>
                  </a:lnTo>
                  <a:lnTo>
                    <a:pt x="421958" y="749142"/>
                  </a:lnTo>
                  <a:lnTo>
                    <a:pt x="415608" y="738023"/>
                  </a:lnTo>
                  <a:lnTo>
                    <a:pt x="409576" y="726585"/>
                  </a:lnTo>
                  <a:lnTo>
                    <a:pt x="403861" y="715148"/>
                  </a:lnTo>
                  <a:lnTo>
                    <a:pt x="398463" y="703393"/>
                  </a:lnTo>
                  <a:lnTo>
                    <a:pt x="393383" y="691638"/>
                  </a:lnTo>
                  <a:lnTo>
                    <a:pt x="388303" y="679566"/>
                  </a:lnTo>
                  <a:lnTo>
                    <a:pt x="383858" y="667493"/>
                  </a:lnTo>
                  <a:lnTo>
                    <a:pt x="379731" y="655420"/>
                  </a:lnTo>
                  <a:lnTo>
                    <a:pt x="375603" y="643030"/>
                  </a:lnTo>
                  <a:lnTo>
                    <a:pt x="372111" y="630322"/>
                  </a:lnTo>
                  <a:lnTo>
                    <a:pt x="368936" y="617614"/>
                  </a:lnTo>
                  <a:lnTo>
                    <a:pt x="365443" y="604588"/>
                  </a:lnTo>
                  <a:lnTo>
                    <a:pt x="362903" y="591880"/>
                  </a:lnTo>
                  <a:lnTo>
                    <a:pt x="360681" y="578854"/>
                  </a:lnTo>
                  <a:lnTo>
                    <a:pt x="358776" y="565828"/>
                  </a:lnTo>
                  <a:lnTo>
                    <a:pt x="357188" y="552485"/>
                  </a:lnTo>
                  <a:lnTo>
                    <a:pt x="355601" y="539141"/>
                  </a:lnTo>
                  <a:lnTo>
                    <a:pt x="354648" y="525480"/>
                  </a:lnTo>
                  <a:lnTo>
                    <a:pt x="354331" y="511819"/>
                  </a:lnTo>
                  <a:lnTo>
                    <a:pt x="354013" y="498475"/>
                  </a:lnTo>
                  <a:lnTo>
                    <a:pt x="354331" y="485449"/>
                  </a:lnTo>
                  <a:lnTo>
                    <a:pt x="354648" y="472741"/>
                  </a:lnTo>
                  <a:lnTo>
                    <a:pt x="355601" y="460033"/>
                  </a:lnTo>
                  <a:lnTo>
                    <a:pt x="356871" y="447643"/>
                  </a:lnTo>
                  <a:lnTo>
                    <a:pt x="358141" y="434935"/>
                  </a:lnTo>
                  <a:lnTo>
                    <a:pt x="360046" y="422544"/>
                  </a:lnTo>
                  <a:lnTo>
                    <a:pt x="361951" y="410472"/>
                  </a:lnTo>
                  <a:lnTo>
                    <a:pt x="364173" y="397763"/>
                  </a:lnTo>
                  <a:lnTo>
                    <a:pt x="366713" y="385691"/>
                  </a:lnTo>
                  <a:lnTo>
                    <a:pt x="369888" y="373936"/>
                  </a:lnTo>
                  <a:lnTo>
                    <a:pt x="373063" y="361863"/>
                  </a:lnTo>
                  <a:lnTo>
                    <a:pt x="376556" y="350108"/>
                  </a:lnTo>
                  <a:lnTo>
                    <a:pt x="380683" y="338671"/>
                  </a:lnTo>
                  <a:lnTo>
                    <a:pt x="384493" y="326916"/>
                  </a:lnTo>
                  <a:lnTo>
                    <a:pt x="388621" y="315796"/>
                  </a:lnTo>
                  <a:lnTo>
                    <a:pt x="393383" y="304359"/>
                  </a:lnTo>
                  <a:lnTo>
                    <a:pt x="398146" y="293239"/>
                  </a:lnTo>
                  <a:lnTo>
                    <a:pt x="403543" y="282755"/>
                  </a:lnTo>
                  <a:lnTo>
                    <a:pt x="408623" y="271636"/>
                  </a:lnTo>
                  <a:lnTo>
                    <a:pt x="414656" y="261151"/>
                  </a:lnTo>
                  <a:lnTo>
                    <a:pt x="420371" y="250667"/>
                  </a:lnTo>
                  <a:lnTo>
                    <a:pt x="426721" y="240183"/>
                  </a:lnTo>
                  <a:lnTo>
                    <a:pt x="432753" y="230017"/>
                  </a:lnTo>
                  <a:lnTo>
                    <a:pt x="439421" y="219850"/>
                  </a:lnTo>
                  <a:lnTo>
                    <a:pt x="446088" y="210001"/>
                  </a:lnTo>
                  <a:lnTo>
                    <a:pt x="453391" y="200153"/>
                  </a:lnTo>
                  <a:lnTo>
                    <a:pt x="460693" y="190939"/>
                  </a:lnTo>
                  <a:lnTo>
                    <a:pt x="467996" y="181408"/>
                  </a:lnTo>
                  <a:lnTo>
                    <a:pt x="475933" y="172195"/>
                  </a:lnTo>
                  <a:lnTo>
                    <a:pt x="483871" y="163299"/>
                  </a:lnTo>
                  <a:lnTo>
                    <a:pt x="491808" y="154403"/>
                  </a:lnTo>
                  <a:lnTo>
                    <a:pt x="500381" y="146143"/>
                  </a:lnTo>
                  <a:lnTo>
                    <a:pt x="508953" y="137565"/>
                  </a:lnTo>
                  <a:lnTo>
                    <a:pt x="517526" y="129305"/>
                  </a:lnTo>
                  <a:lnTo>
                    <a:pt x="526416" y="121680"/>
                  </a:lnTo>
                  <a:lnTo>
                    <a:pt x="535623" y="113738"/>
                  </a:lnTo>
                  <a:lnTo>
                    <a:pt x="545148" y="106113"/>
                  </a:lnTo>
                  <a:lnTo>
                    <a:pt x="554673" y="99123"/>
                  </a:lnTo>
                  <a:lnTo>
                    <a:pt x="564516" y="92134"/>
                  </a:lnTo>
                  <a:lnTo>
                    <a:pt x="574041" y="85462"/>
                  </a:lnTo>
                  <a:lnTo>
                    <a:pt x="584201" y="78473"/>
                  </a:lnTo>
                  <a:lnTo>
                    <a:pt x="594361" y="72119"/>
                  </a:lnTo>
                  <a:lnTo>
                    <a:pt x="604838" y="66082"/>
                  </a:lnTo>
                  <a:lnTo>
                    <a:pt x="615316" y="60046"/>
                  </a:lnTo>
                  <a:lnTo>
                    <a:pt x="625793" y="54645"/>
                  </a:lnTo>
                  <a:lnTo>
                    <a:pt x="636906" y="48926"/>
                  </a:lnTo>
                  <a:lnTo>
                    <a:pt x="647701" y="44161"/>
                  </a:lnTo>
                  <a:lnTo>
                    <a:pt x="658813" y="39395"/>
                  </a:lnTo>
                  <a:lnTo>
                    <a:pt x="670243" y="34630"/>
                  </a:lnTo>
                  <a:lnTo>
                    <a:pt x="681356" y="30182"/>
                  </a:lnTo>
                  <a:lnTo>
                    <a:pt x="693103" y="26052"/>
                  </a:lnTo>
                  <a:lnTo>
                    <a:pt x="704533" y="22239"/>
                  </a:lnTo>
                  <a:lnTo>
                    <a:pt x="716281" y="19062"/>
                  </a:lnTo>
                  <a:lnTo>
                    <a:pt x="728346" y="15568"/>
                  </a:lnTo>
                  <a:lnTo>
                    <a:pt x="740093" y="12708"/>
                  </a:lnTo>
                  <a:lnTo>
                    <a:pt x="752158" y="10167"/>
                  </a:lnTo>
                  <a:lnTo>
                    <a:pt x="764541" y="7625"/>
                  </a:lnTo>
                  <a:lnTo>
                    <a:pt x="776606" y="5719"/>
                  </a:lnTo>
                  <a:lnTo>
                    <a:pt x="788988" y="3813"/>
                  </a:lnTo>
                  <a:lnTo>
                    <a:pt x="801688" y="2542"/>
                  </a:lnTo>
                  <a:lnTo>
                    <a:pt x="814071" y="1271"/>
                  </a:lnTo>
                  <a:lnTo>
                    <a:pt x="826771" y="636"/>
                  </a:lnTo>
                  <a:lnTo>
                    <a:pt x="839471" y="0"/>
                  </a:ln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  <a:extLst/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sz="2400">
                <a:solidFill>
                  <a:srgbClr val="FFFFFF"/>
                </a:solidFill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6312292" y="3606442"/>
            <a:ext cx="565200" cy="563259"/>
            <a:chOff x="1519237" y="1651743"/>
            <a:chExt cx="447675" cy="447675"/>
          </a:xfrm>
        </p:grpSpPr>
        <p:sp>
          <p:nvSpPr>
            <p:cNvPr id="23" name="椭圆 22"/>
            <p:cNvSpPr/>
            <p:nvPr/>
          </p:nvSpPr>
          <p:spPr>
            <a:xfrm>
              <a:off x="1519237" y="1651743"/>
              <a:ext cx="447675" cy="447675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 w="19050">
              <a:solidFill>
                <a:srgbClr val="F9F9F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24" name="KSO_Shape"/>
            <p:cNvSpPr>
              <a:spLocks/>
            </p:cNvSpPr>
            <p:nvPr/>
          </p:nvSpPr>
          <p:spPr bwMode="auto">
            <a:xfrm>
              <a:off x="1632717" y="1704975"/>
              <a:ext cx="247650" cy="313481"/>
            </a:xfrm>
            <a:custGeom>
              <a:avLst/>
              <a:gdLst>
                <a:gd name="T0" fmla="*/ 508479 w 1679575"/>
                <a:gd name="T1" fmla="*/ 933537 h 2125662"/>
                <a:gd name="T2" fmla="*/ 645344 w 1679575"/>
                <a:gd name="T3" fmla="*/ 1004349 h 2125662"/>
                <a:gd name="T4" fmla="*/ 637947 w 1679575"/>
                <a:gd name="T5" fmla="*/ 1045870 h 2125662"/>
                <a:gd name="T6" fmla="*/ 629410 w 1679575"/>
                <a:gd name="T7" fmla="*/ 1095637 h 2125662"/>
                <a:gd name="T8" fmla="*/ 645913 w 1679575"/>
                <a:gd name="T9" fmla="*/ 1148533 h 2125662"/>
                <a:gd name="T10" fmla="*/ 923628 w 1679575"/>
                <a:gd name="T11" fmla="*/ 1679766 h 2125662"/>
                <a:gd name="T12" fmla="*/ 886068 w 1679575"/>
                <a:gd name="T13" fmla="*/ 1137442 h 2125662"/>
                <a:gd name="T14" fmla="*/ 896597 w 1679575"/>
                <a:gd name="T15" fmla="*/ 1083408 h 2125662"/>
                <a:gd name="T16" fmla="*/ 885214 w 1679575"/>
                <a:gd name="T17" fmla="*/ 1039044 h 2125662"/>
                <a:gd name="T18" fmla="*/ 917083 w 1679575"/>
                <a:gd name="T19" fmla="*/ 999799 h 2125662"/>
                <a:gd name="T20" fmla="*/ 1048543 w 1679575"/>
                <a:gd name="T21" fmla="*/ 927280 h 2125662"/>
                <a:gd name="T22" fmla="*/ 1168905 w 1679575"/>
                <a:gd name="T23" fmla="*/ 933822 h 2125662"/>
                <a:gd name="T24" fmla="*/ 1257397 w 1679575"/>
                <a:gd name="T25" fmla="*/ 1021128 h 2125662"/>
                <a:gd name="T26" fmla="*/ 1333655 w 1679575"/>
                <a:gd name="T27" fmla="*/ 1118957 h 2125662"/>
                <a:gd name="T28" fmla="*/ 1397392 w 1679575"/>
                <a:gd name="T29" fmla="*/ 1227592 h 2125662"/>
                <a:gd name="T30" fmla="*/ 1446903 w 1679575"/>
                <a:gd name="T31" fmla="*/ 1349025 h 2125662"/>
                <a:gd name="T32" fmla="*/ 1482186 w 1679575"/>
                <a:gd name="T33" fmla="*/ 1483540 h 2125662"/>
                <a:gd name="T34" fmla="*/ 1501820 w 1679575"/>
                <a:gd name="T35" fmla="*/ 1632274 h 2125662"/>
                <a:gd name="T36" fmla="*/ 1439790 w 1679575"/>
                <a:gd name="T37" fmla="*/ 1742331 h 2125662"/>
                <a:gd name="T38" fmla="*/ 1242601 w 1679575"/>
                <a:gd name="T39" fmla="*/ 1826794 h 2125662"/>
                <a:gd name="T40" fmla="*/ 1035738 w 1679575"/>
                <a:gd name="T41" fmla="*/ 1881112 h 2125662"/>
                <a:gd name="T42" fmla="*/ 822331 w 1679575"/>
                <a:gd name="T43" fmla="*/ 1904432 h 2125662"/>
                <a:gd name="T44" fmla="*/ 596403 w 1679575"/>
                <a:gd name="T45" fmla="*/ 1894194 h 2125662"/>
                <a:gd name="T46" fmla="*/ 373036 w 1679575"/>
                <a:gd name="T47" fmla="*/ 1847838 h 2125662"/>
                <a:gd name="T48" fmla="*/ 159344 w 1679575"/>
                <a:gd name="T49" fmla="*/ 1766788 h 2125662"/>
                <a:gd name="T50" fmla="*/ 0 w 1679575"/>
                <a:gd name="T51" fmla="*/ 1676354 h 2125662"/>
                <a:gd name="T52" fmla="*/ 15365 w 1679575"/>
                <a:gd name="T53" fmla="*/ 1518519 h 2125662"/>
                <a:gd name="T54" fmla="*/ 47234 w 1679575"/>
                <a:gd name="T55" fmla="*/ 1376611 h 2125662"/>
                <a:gd name="T56" fmla="*/ 94468 w 1679575"/>
                <a:gd name="T57" fmla="*/ 1249206 h 2125662"/>
                <a:gd name="T58" fmla="*/ 155930 w 1679575"/>
                <a:gd name="T59" fmla="*/ 1135735 h 2125662"/>
                <a:gd name="T60" fmla="*/ 230765 w 1679575"/>
                <a:gd name="T61" fmla="*/ 1035348 h 2125662"/>
                <a:gd name="T62" fmla="*/ 317835 w 1679575"/>
                <a:gd name="T63" fmla="*/ 946334 h 2125662"/>
                <a:gd name="T64" fmla="*/ 427669 w 1679575"/>
                <a:gd name="T65" fmla="*/ 860449 h 2125662"/>
                <a:gd name="T66" fmla="*/ 831848 w 1679575"/>
                <a:gd name="T67" fmla="*/ 5125 h 2125662"/>
                <a:gd name="T68" fmla="*/ 927152 w 1679575"/>
                <a:gd name="T69" fmla="*/ 31035 h 2125662"/>
                <a:gd name="T70" fmla="*/ 1013353 w 1679575"/>
                <a:gd name="T71" fmla="*/ 76590 h 2125662"/>
                <a:gd name="T72" fmla="*/ 1087035 w 1679575"/>
                <a:gd name="T73" fmla="*/ 138945 h 2125662"/>
                <a:gd name="T74" fmla="*/ 1145356 w 1679575"/>
                <a:gd name="T75" fmla="*/ 215250 h 2125662"/>
                <a:gd name="T76" fmla="*/ 1186607 w 1679575"/>
                <a:gd name="T77" fmla="*/ 303514 h 2125662"/>
                <a:gd name="T78" fmla="*/ 1207944 w 1679575"/>
                <a:gd name="T79" fmla="*/ 401174 h 2125662"/>
                <a:gd name="T80" fmla="*/ 1205383 w 1679575"/>
                <a:gd name="T81" fmla="*/ 513924 h 2125662"/>
                <a:gd name="T82" fmla="*/ 1172382 w 1679575"/>
                <a:gd name="T83" fmla="*/ 626673 h 2125662"/>
                <a:gd name="T84" fmla="*/ 1112924 w 1679575"/>
                <a:gd name="T85" fmla="*/ 725187 h 2125662"/>
                <a:gd name="T86" fmla="*/ 1030706 w 1679575"/>
                <a:gd name="T87" fmla="*/ 804625 h 2125662"/>
                <a:gd name="T88" fmla="*/ 915204 w 1679575"/>
                <a:gd name="T89" fmla="*/ 867264 h 2125662"/>
                <a:gd name="T90" fmla="*/ 837253 w 1679575"/>
                <a:gd name="T91" fmla="*/ 887764 h 2125662"/>
                <a:gd name="T92" fmla="*/ 753044 w 1679575"/>
                <a:gd name="T93" fmla="*/ 893458 h 2125662"/>
                <a:gd name="T94" fmla="*/ 658879 w 1679575"/>
                <a:gd name="T95" fmla="*/ 881215 h 2125662"/>
                <a:gd name="T96" fmla="*/ 572394 w 1679575"/>
                <a:gd name="T97" fmla="*/ 850180 h 2125662"/>
                <a:gd name="T98" fmla="*/ 494728 w 1679575"/>
                <a:gd name="T99" fmla="*/ 802917 h 2125662"/>
                <a:gd name="T100" fmla="*/ 424459 w 1679575"/>
                <a:gd name="T101" fmla="*/ 736576 h 2125662"/>
                <a:gd name="T102" fmla="*/ 366992 w 1679575"/>
                <a:gd name="T103" fmla="*/ 651159 h 2125662"/>
                <a:gd name="T104" fmla="*/ 330578 w 1679575"/>
                <a:gd name="T105" fmla="*/ 553500 h 2125662"/>
                <a:gd name="T106" fmla="*/ 317206 w 1679575"/>
                <a:gd name="T107" fmla="*/ 446729 h 2125662"/>
                <a:gd name="T108" fmla="*/ 328586 w 1679575"/>
                <a:gd name="T109" fmla="*/ 345653 h 2125662"/>
                <a:gd name="T110" fmla="*/ 361587 w 1679575"/>
                <a:gd name="T111" fmla="*/ 253403 h 2125662"/>
                <a:gd name="T112" fmla="*/ 412795 w 1679575"/>
                <a:gd name="T113" fmla="*/ 171118 h 2125662"/>
                <a:gd name="T114" fmla="*/ 479934 w 1679575"/>
                <a:gd name="T115" fmla="*/ 101931 h 2125662"/>
                <a:gd name="T116" fmla="*/ 560729 w 1679575"/>
                <a:gd name="T117" fmla="*/ 48972 h 2125662"/>
                <a:gd name="T118" fmla="*/ 652620 w 1679575"/>
                <a:gd name="T119" fmla="*/ 13952 h 2125662"/>
                <a:gd name="T120" fmla="*/ 752191 w 1679575"/>
                <a:gd name="T121" fmla="*/ 0 h 2125662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1679575" h="2125662">
                  <a:moveTo>
                    <a:pt x="481421" y="957262"/>
                  </a:moveTo>
                  <a:lnTo>
                    <a:pt x="484914" y="961070"/>
                  </a:lnTo>
                  <a:lnTo>
                    <a:pt x="490948" y="968686"/>
                  </a:lnTo>
                  <a:lnTo>
                    <a:pt x="497299" y="975667"/>
                  </a:lnTo>
                  <a:lnTo>
                    <a:pt x="510319" y="990264"/>
                  </a:lnTo>
                  <a:lnTo>
                    <a:pt x="523657" y="1003909"/>
                  </a:lnTo>
                  <a:lnTo>
                    <a:pt x="537947" y="1017237"/>
                  </a:lnTo>
                  <a:lnTo>
                    <a:pt x="552237" y="1029613"/>
                  </a:lnTo>
                  <a:lnTo>
                    <a:pt x="567480" y="1041671"/>
                  </a:lnTo>
                  <a:lnTo>
                    <a:pt x="583040" y="1053095"/>
                  </a:lnTo>
                  <a:lnTo>
                    <a:pt x="598601" y="1063884"/>
                  </a:lnTo>
                  <a:lnTo>
                    <a:pt x="615114" y="1074039"/>
                  </a:lnTo>
                  <a:lnTo>
                    <a:pt x="631627" y="1083558"/>
                  </a:lnTo>
                  <a:lnTo>
                    <a:pt x="649093" y="1092126"/>
                  </a:lnTo>
                  <a:lnTo>
                    <a:pt x="666241" y="1100377"/>
                  </a:lnTo>
                  <a:lnTo>
                    <a:pt x="684025" y="1107993"/>
                  </a:lnTo>
                  <a:lnTo>
                    <a:pt x="701808" y="1114657"/>
                  </a:lnTo>
                  <a:lnTo>
                    <a:pt x="720226" y="1120686"/>
                  </a:lnTo>
                  <a:lnTo>
                    <a:pt x="738645" y="1125763"/>
                  </a:lnTo>
                  <a:lnTo>
                    <a:pt x="734517" y="1130840"/>
                  </a:lnTo>
                  <a:lnTo>
                    <a:pt x="730706" y="1135283"/>
                  </a:lnTo>
                  <a:lnTo>
                    <a:pt x="727213" y="1140043"/>
                  </a:lnTo>
                  <a:lnTo>
                    <a:pt x="723402" y="1145437"/>
                  </a:lnTo>
                  <a:lnTo>
                    <a:pt x="720544" y="1150515"/>
                  </a:lnTo>
                  <a:lnTo>
                    <a:pt x="717368" y="1155909"/>
                  </a:lnTo>
                  <a:lnTo>
                    <a:pt x="714510" y="1161304"/>
                  </a:lnTo>
                  <a:lnTo>
                    <a:pt x="711970" y="1167016"/>
                  </a:lnTo>
                  <a:lnTo>
                    <a:pt x="710064" y="1172410"/>
                  </a:lnTo>
                  <a:lnTo>
                    <a:pt x="708159" y="1178439"/>
                  </a:lnTo>
                  <a:lnTo>
                    <a:pt x="706254" y="1184151"/>
                  </a:lnTo>
                  <a:lnTo>
                    <a:pt x="704983" y="1190498"/>
                  </a:lnTo>
                  <a:lnTo>
                    <a:pt x="704031" y="1196210"/>
                  </a:lnTo>
                  <a:lnTo>
                    <a:pt x="702761" y="1202556"/>
                  </a:lnTo>
                  <a:lnTo>
                    <a:pt x="702443" y="1208903"/>
                  </a:lnTo>
                  <a:lnTo>
                    <a:pt x="702125" y="1215249"/>
                  </a:lnTo>
                  <a:lnTo>
                    <a:pt x="702443" y="1222548"/>
                  </a:lnTo>
                  <a:lnTo>
                    <a:pt x="703078" y="1229529"/>
                  </a:lnTo>
                  <a:lnTo>
                    <a:pt x="704348" y="1236510"/>
                  </a:lnTo>
                  <a:lnTo>
                    <a:pt x="705619" y="1243174"/>
                  </a:lnTo>
                  <a:lnTo>
                    <a:pt x="707206" y="1249838"/>
                  </a:lnTo>
                  <a:lnTo>
                    <a:pt x="709112" y="1256819"/>
                  </a:lnTo>
                  <a:lnTo>
                    <a:pt x="711652" y="1263166"/>
                  </a:lnTo>
                  <a:lnTo>
                    <a:pt x="714193" y="1269512"/>
                  </a:lnTo>
                  <a:lnTo>
                    <a:pt x="717686" y="1275542"/>
                  </a:lnTo>
                  <a:lnTo>
                    <a:pt x="720861" y="1281571"/>
                  </a:lnTo>
                  <a:lnTo>
                    <a:pt x="724355" y="1287283"/>
                  </a:lnTo>
                  <a:lnTo>
                    <a:pt x="728483" y="1292995"/>
                  </a:lnTo>
                  <a:lnTo>
                    <a:pt x="732611" y="1298389"/>
                  </a:lnTo>
                  <a:lnTo>
                    <a:pt x="737057" y="1303784"/>
                  </a:lnTo>
                  <a:lnTo>
                    <a:pt x="742138" y="1308861"/>
                  </a:lnTo>
                  <a:lnTo>
                    <a:pt x="746901" y="1313304"/>
                  </a:lnTo>
                  <a:lnTo>
                    <a:pt x="672275" y="1874339"/>
                  </a:lnTo>
                  <a:lnTo>
                    <a:pt x="854237" y="2050773"/>
                  </a:lnTo>
                  <a:lnTo>
                    <a:pt x="1030800" y="1874339"/>
                  </a:lnTo>
                  <a:lnTo>
                    <a:pt x="956173" y="1313304"/>
                  </a:lnTo>
                  <a:lnTo>
                    <a:pt x="961572" y="1308544"/>
                  </a:lnTo>
                  <a:lnTo>
                    <a:pt x="966018" y="1303466"/>
                  </a:lnTo>
                  <a:lnTo>
                    <a:pt x="970781" y="1298072"/>
                  </a:lnTo>
                  <a:lnTo>
                    <a:pt x="974910" y="1292995"/>
                  </a:lnTo>
                  <a:lnTo>
                    <a:pt x="978720" y="1286965"/>
                  </a:lnTo>
                  <a:lnTo>
                    <a:pt x="982531" y="1281571"/>
                  </a:lnTo>
                  <a:lnTo>
                    <a:pt x="986024" y="1275224"/>
                  </a:lnTo>
                  <a:lnTo>
                    <a:pt x="988882" y="1269195"/>
                  </a:lnTo>
                  <a:lnTo>
                    <a:pt x="991423" y="1262849"/>
                  </a:lnTo>
                  <a:lnTo>
                    <a:pt x="994281" y="1256502"/>
                  </a:lnTo>
                  <a:lnTo>
                    <a:pt x="996186" y="1249838"/>
                  </a:lnTo>
                  <a:lnTo>
                    <a:pt x="997774" y="1243174"/>
                  </a:lnTo>
                  <a:lnTo>
                    <a:pt x="999044" y="1236510"/>
                  </a:lnTo>
                  <a:lnTo>
                    <a:pt x="999997" y="1229212"/>
                  </a:lnTo>
                  <a:lnTo>
                    <a:pt x="1000632" y="1222548"/>
                  </a:lnTo>
                  <a:lnTo>
                    <a:pt x="1000632" y="1215249"/>
                  </a:lnTo>
                  <a:lnTo>
                    <a:pt x="1000632" y="1208903"/>
                  </a:lnTo>
                  <a:lnTo>
                    <a:pt x="1000314" y="1203191"/>
                  </a:lnTo>
                  <a:lnTo>
                    <a:pt x="999679" y="1197479"/>
                  </a:lnTo>
                  <a:lnTo>
                    <a:pt x="998727" y="1191767"/>
                  </a:lnTo>
                  <a:lnTo>
                    <a:pt x="997456" y="1186055"/>
                  </a:lnTo>
                  <a:lnTo>
                    <a:pt x="996186" y="1180661"/>
                  </a:lnTo>
                  <a:lnTo>
                    <a:pt x="994598" y="1175266"/>
                  </a:lnTo>
                  <a:lnTo>
                    <a:pt x="992375" y="1169872"/>
                  </a:lnTo>
                  <a:lnTo>
                    <a:pt x="990152" y="1164794"/>
                  </a:lnTo>
                  <a:lnTo>
                    <a:pt x="987929" y="1159400"/>
                  </a:lnTo>
                  <a:lnTo>
                    <a:pt x="985389" y="1154640"/>
                  </a:lnTo>
                  <a:lnTo>
                    <a:pt x="982849" y="1149563"/>
                  </a:lnTo>
                  <a:lnTo>
                    <a:pt x="979355" y="1144803"/>
                  </a:lnTo>
                  <a:lnTo>
                    <a:pt x="976497" y="1139725"/>
                  </a:lnTo>
                  <a:lnTo>
                    <a:pt x="973004" y="1135283"/>
                  </a:lnTo>
                  <a:lnTo>
                    <a:pt x="969829" y="1130840"/>
                  </a:lnTo>
                  <a:lnTo>
                    <a:pt x="987612" y="1126398"/>
                  </a:lnTo>
                  <a:lnTo>
                    <a:pt x="1005713" y="1121320"/>
                  </a:lnTo>
                  <a:lnTo>
                    <a:pt x="1023496" y="1115609"/>
                  </a:lnTo>
                  <a:lnTo>
                    <a:pt x="1041280" y="1109262"/>
                  </a:lnTo>
                  <a:lnTo>
                    <a:pt x="1058428" y="1101963"/>
                  </a:lnTo>
                  <a:lnTo>
                    <a:pt x="1075576" y="1094665"/>
                  </a:lnTo>
                  <a:lnTo>
                    <a:pt x="1092089" y="1086097"/>
                  </a:lnTo>
                  <a:lnTo>
                    <a:pt x="1108602" y="1076895"/>
                  </a:lnTo>
                  <a:lnTo>
                    <a:pt x="1124480" y="1067375"/>
                  </a:lnTo>
                  <a:lnTo>
                    <a:pt x="1140041" y="1056903"/>
                  </a:lnTo>
                  <a:lnTo>
                    <a:pt x="1155601" y="1046114"/>
                  </a:lnTo>
                  <a:lnTo>
                    <a:pt x="1170209" y="1034690"/>
                  </a:lnTo>
                  <a:lnTo>
                    <a:pt x="1184817" y="1022632"/>
                  </a:lnTo>
                  <a:lnTo>
                    <a:pt x="1198472" y="1009938"/>
                  </a:lnTo>
                  <a:lnTo>
                    <a:pt x="1211809" y="996928"/>
                  </a:lnTo>
                  <a:lnTo>
                    <a:pt x="1225147" y="983283"/>
                  </a:lnTo>
                  <a:lnTo>
                    <a:pt x="1228640" y="979792"/>
                  </a:lnTo>
                  <a:lnTo>
                    <a:pt x="1232451" y="982966"/>
                  </a:lnTo>
                  <a:lnTo>
                    <a:pt x="1257220" y="1002005"/>
                  </a:lnTo>
                  <a:lnTo>
                    <a:pt x="1281037" y="1021680"/>
                  </a:lnTo>
                  <a:lnTo>
                    <a:pt x="1304537" y="1041989"/>
                  </a:lnTo>
                  <a:lnTo>
                    <a:pt x="1316604" y="1052143"/>
                  </a:lnTo>
                  <a:lnTo>
                    <a:pt x="1327719" y="1062615"/>
                  </a:lnTo>
                  <a:lnTo>
                    <a:pt x="1338833" y="1073404"/>
                  </a:lnTo>
                  <a:lnTo>
                    <a:pt x="1349948" y="1084193"/>
                  </a:lnTo>
                  <a:lnTo>
                    <a:pt x="1361062" y="1094982"/>
                  </a:lnTo>
                  <a:lnTo>
                    <a:pt x="1371860" y="1105771"/>
                  </a:lnTo>
                  <a:lnTo>
                    <a:pt x="1382339" y="1116561"/>
                  </a:lnTo>
                  <a:lnTo>
                    <a:pt x="1392818" y="1127984"/>
                  </a:lnTo>
                  <a:lnTo>
                    <a:pt x="1403298" y="1139408"/>
                  </a:lnTo>
                  <a:lnTo>
                    <a:pt x="1413460" y="1150832"/>
                  </a:lnTo>
                  <a:lnTo>
                    <a:pt x="1423304" y="1162573"/>
                  </a:lnTo>
                  <a:lnTo>
                    <a:pt x="1433149" y="1174314"/>
                  </a:lnTo>
                  <a:lnTo>
                    <a:pt x="1442675" y="1186373"/>
                  </a:lnTo>
                  <a:lnTo>
                    <a:pt x="1452202" y="1198748"/>
                  </a:lnTo>
                  <a:lnTo>
                    <a:pt x="1461411" y="1210807"/>
                  </a:lnTo>
                  <a:lnTo>
                    <a:pt x="1470621" y="1223183"/>
                  </a:lnTo>
                  <a:lnTo>
                    <a:pt x="1479830" y="1235876"/>
                  </a:lnTo>
                  <a:lnTo>
                    <a:pt x="1488404" y="1248569"/>
                  </a:lnTo>
                  <a:lnTo>
                    <a:pt x="1496978" y="1261262"/>
                  </a:lnTo>
                  <a:lnTo>
                    <a:pt x="1505552" y="1274272"/>
                  </a:lnTo>
                  <a:lnTo>
                    <a:pt x="1513809" y="1287600"/>
                  </a:lnTo>
                  <a:lnTo>
                    <a:pt x="1521748" y="1300611"/>
                  </a:lnTo>
                  <a:lnTo>
                    <a:pt x="1529687" y="1314573"/>
                  </a:lnTo>
                  <a:lnTo>
                    <a:pt x="1537308" y="1328218"/>
                  </a:lnTo>
                  <a:lnTo>
                    <a:pt x="1544930" y="1341863"/>
                  </a:lnTo>
                  <a:lnTo>
                    <a:pt x="1552234" y="1355826"/>
                  </a:lnTo>
                  <a:lnTo>
                    <a:pt x="1559537" y="1369788"/>
                  </a:lnTo>
                  <a:lnTo>
                    <a:pt x="1566206" y="1384385"/>
                  </a:lnTo>
                  <a:lnTo>
                    <a:pt x="1573193" y="1398982"/>
                  </a:lnTo>
                  <a:lnTo>
                    <a:pt x="1579544" y="1413579"/>
                  </a:lnTo>
                  <a:lnTo>
                    <a:pt x="1586213" y="1428176"/>
                  </a:lnTo>
                  <a:lnTo>
                    <a:pt x="1592246" y="1443725"/>
                  </a:lnTo>
                  <a:lnTo>
                    <a:pt x="1598280" y="1458640"/>
                  </a:lnTo>
                  <a:lnTo>
                    <a:pt x="1603996" y="1473871"/>
                  </a:lnTo>
                  <a:lnTo>
                    <a:pt x="1609712" y="1489738"/>
                  </a:lnTo>
                  <a:lnTo>
                    <a:pt x="1614793" y="1505287"/>
                  </a:lnTo>
                  <a:lnTo>
                    <a:pt x="1620191" y="1521153"/>
                  </a:lnTo>
                  <a:lnTo>
                    <a:pt x="1624955" y="1537337"/>
                  </a:lnTo>
                  <a:lnTo>
                    <a:pt x="1630036" y="1553521"/>
                  </a:lnTo>
                  <a:lnTo>
                    <a:pt x="1634482" y="1570339"/>
                  </a:lnTo>
                  <a:lnTo>
                    <a:pt x="1638610" y="1586840"/>
                  </a:lnTo>
                  <a:lnTo>
                    <a:pt x="1643056" y="1603976"/>
                  </a:lnTo>
                  <a:lnTo>
                    <a:pt x="1646867" y="1620794"/>
                  </a:lnTo>
                  <a:lnTo>
                    <a:pt x="1650677" y="1637930"/>
                  </a:lnTo>
                  <a:lnTo>
                    <a:pt x="1654170" y="1655383"/>
                  </a:lnTo>
                  <a:lnTo>
                    <a:pt x="1657664" y="1673153"/>
                  </a:lnTo>
                  <a:lnTo>
                    <a:pt x="1660522" y="1690923"/>
                  </a:lnTo>
                  <a:lnTo>
                    <a:pt x="1663697" y="1709011"/>
                  </a:lnTo>
                  <a:lnTo>
                    <a:pt x="1666238" y="1727099"/>
                  </a:lnTo>
                  <a:lnTo>
                    <a:pt x="1668461" y="1745821"/>
                  </a:lnTo>
                  <a:lnTo>
                    <a:pt x="1670684" y="1764226"/>
                  </a:lnTo>
                  <a:lnTo>
                    <a:pt x="1672589" y="1783266"/>
                  </a:lnTo>
                  <a:lnTo>
                    <a:pt x="1674177" y="1802305"/>
                  </a:lnTo>
                  <a:lnTo>
                    <a:pt x="1676082" y="1821345"/>
                  </a:lnTo>
                  <a:lnTo>
                    <a:pt x="1677352" y="1841019"/>
                  </a:lnTo>
                  <a:lnTo>
                    <a:pt x="1678305" y="1860694"/>
                  </a:lnTo>
                  <a:lnTo>
                    <a:pt x="1679258" y="1880368"/>
                  </a:lnTo>
                  <a:lnTo>
                    <a:pt x="1679575" y="1900677"/>
                  </a:lnTo>
                  <a:lnTo>
                    <a:pt x="1679575" y="1903850"/>
                  </a:lnTo>
                  <a:lnTo>
                    <a:pt x="1677035" y="1905437"/>
                  </a:lnTo>
                  <a:lnTo>
                    <a:pt x="1653853" y="1918765"/>
                  </a:lnTo>
                  <a:lnTo>
                    <a:pt x="1630353" y="1931775"/>
                  </a:lnTo>
                  <a:lnTo>
                    <a:pt x="1606854" y="1944151"/>
                  </a:lnTo>
                  <a:lnTo>
                    <a:pt x="1583037" y="1956209"/>
                  </a:lnTo>
                  <a:lnTo>
                    <a:pt x="1558902" y="1967950"/>
                  </a:lnTo>
                  <a:lnTo>
                    <a:pt x="1534768" y="1979374"/>
                  </a:lnTo>
                  <a:lnTo>
                    <a:pt x="1510316" y="1990163"/>
                  </a:lnTo>
                  <a:lnTo>
                    <a:pt x="1485864" y="2000635"/>
                  </a:lnTo>
                  <a:lnTo>
                    <a:pt x="1461411" y="2010790"/>
                  </a:lnTo>
                  <a:lnTo>
                    <a:pt x="1436642" y="2020627"/>
                  </a:lnTo>
                  <a:lnTo>
                    <a:pt x="1411872" y="2029512"/>
                  </a:lnTo>
                  <a:lnTo>
                    <a:pt x="1386785" y="2038397"/>
                  </a:lnTo>
                  <a:lnTo>
                    <a:pt x="1361380" y="2046965"/>
                  </a:lnTo>
                  <a:lnTo>
                    <a:pt x="1335975" y="2054581"/>
                  </a:lnTo>
                  <a:lnTo>
                    <a:pt x="1310570" y="2062514"/>
                  </a:lnTo>
                  <a:lnTo>
                    <a:pt x="1285166" y="2069495"/>
                  </a:lnTo>
                  <a:lnTo>
                    <a:pt x="1259443" y="2076159"/>
                  </a:lnTo>
                  <a:lnTo>
                    <a:pt x="1233403" y="2082506"/>
                  </a:lnTo>
                  <a:lnTo>
                    <a:pt x="1207681" y="2088535"/>
                  </a:lnTo>
                  <a:lnTo>
                    <a:pt x="1181959" y="2093929"/>
                  </a:lnTo>
                  <a:lnTo>
                    <a:pt x="1155919" y="2099007"/>
                  </a:lnTo>
                  <a:lnTo>
                    <a:pt x="1129561" y="2103767"/>
                  </a:lnTo>
                  <a:lnTo>
                    <a:pt x="1103204" y="2107892"/>
                  </a:lnTo>
                  <a:lnTo>
                    <a:pt x="1077164" y="2111382"/>
                  </a:lnTo>
                  <a:lnTo>
                    <a:pt x="1050806" y="2114873"/>
                  </a:lnTo>
                  <a:lnTo>
                    <a:pt x="1024131" y="2117729"/>
                  </a:lnTo>
                  <a:lnTo>
                    <a:pt x="997774" y="2119950"/>
                  </a:lnTo>
                  <a:lnTo>
                    <a:pt x="971099" y="2121854"/>
                  </a:lnTo>
                  <a:lnTo>
                    <a:pt x="944424" y="2123441"/>
                  </a:lnTo>
                  <a:lnTo>
                    <a:pt x="917749" y="2125028"/>
                  </a:lnTo>
                  <a:lnTo>
                    <a:pt x="891074" y="2125662"/>
                  </a:lnTo>
                  <a:lnTo>
                    <a:pt x="864399" y="2125662"/>
                  </a:lnTo>
                  <a:lnTo>
                    <a:pt x="835818" y="2125662"/>
                  </a:lnTo>
                  <a:lnTo>
                    <a:pt x="807238" y="2124710"/>
                  </a:lnTo>
                  <a:lnTo>
                    <a:pt x="778657" y="2123124"/>
                  </a:lnTo>
                  <a:lnTo>
                    <a:pt x="750395" y="2121537"/>
                  </a:lnTo>
                  <a:lnTo>
                    <a:pt x="722132" y="2119316"/>
                  </a:lnTo>
                  <a:lnTo>
                    <a:pt x="693869" y="2116777"/>
                  </a:lnTo>
                  <a:lnTo>
                    <a:pt x="665606" y="2113604"/>
                  </a:lnTo>
                  <a:lnTo>
                    <a:pt x="637661" y="2109478"/>
                  </a:lnTo>
                  <a:lnTo>
                    <a:pt x="609398" y="2105353"/>
                  </a:lnTo>
                  <a:lnTo>
                    <a:pt x="581453" y="2100593"/>
                  </a:lnTo>
                  <a:lnTo>
                    <a:pt x="553825" y="2095199"/>
                  </a:lnTo>
                  <a:lnTo>
                    <a:pt x="525880" y="2089487"/>
                  </a:lnTo>
                  <a:lnTo>
                    <a:pt x="498252" y="2083458"/>
                  </a:lnTo>
                  <a:lnTo>
                    <a:pt x="470624" y="2076476"/>
                  </a:lnTo>
                  <a:lnTo>
                    <a:pt x="443314" y="2069495"/>
                  </a:lnTo>
                  <a:lnTo>
                    <a:pt x="416321" y="2061879"/>
                  </a:lnTo>
                  <a:lnTo>
                    <a:pt x="389011" y="2053629"/>
                  </a:lnTo>
                  <a:lnTo>
                    <a:pt x="362019" y="2045378"/>
                  </a:lnTo>
                  <a:lnTo>
                    <a:pt x="335343" y="2036176"/>
                  </a:lnTo>
                  <a:lnTo>
                    <a:pt x="308668" y="2026656"/>
                  </a:lnTo>
                  <a:lnTo>
                    <a:pt x="282311" y="2016502"/>
                  </a:lnTo>
                  <a:lnTo>
                    <a:pt x="255953" y="2006030"/>
                  </a:lnTo>
                  <a:lnTo>
                    <a:pt x="229913" y="1994923"/>
                  </a:lnTo>
                  <a:lnTo>
                    <a:pt x="203556" y="1983499"/>
                  </a:lnTo>
                  <a:lnTo>
                    <a:pt x="177833" y="1971441"/>
                  </a:lnTo>
                  <a:lnTo>
                    <a:pt x="152429" y="1959065"/>
                  </a:lnTo>
                  <a:lnTo>
                    <a:pt x="127024" y="1946372"/>
                  </a:lnTo>
                  <a:lnTo>
                    <a:pt x="101619" y="1933044"/>
                  </a:lnTo>
                  <a:lnTo>
                    <a:pt x="76532" y="1919399"/>
                  </a:lnTo>
                  <a:lnTo>
                    <a:pt x="51762" y="1905437"/>
                  </a:lnTo>
                  <a:lnTo>
                    <a:pt x="27310" y="1890523"/>
                  </a:lnTo>
                  <a:lnTo>
                    <a:pt x="2858" y="1875291"/>
                  </a:lnTo>
                  <a:lnTo>
                    <a:pt x="0" y="1888301"/>
                  </a:lnTo>
                  <a:lnTo>
                    <a:pt x="0" y="1870531"/>
                  </a:lnTo>
                  <a:lnTo>
                    <a:pt x="952" y="1850222"/>
                  </a:lnTo>
                  <a:lnTo>
                    <a:pt x="2223" y="1829913"/>
                  </a:lnTo>
                  <a:lnTo>
                    <a:pt x="3493" y="1809604"/>
                  </a:lnTo>
                  <a:lnTo>
                    <a:pt x="5398" y="1790247"/>
                  </a:lnTo>
                  <a:lnTo>
                    <a:pt x="6986" y="1770573"/>
                  </a:lnTo>
                  <a:lnTo>
                    <a:pt x="9209" y="1750898"/>
                  </a:lnTo>
                  <a:lnTo>
                    <a:pt x="11749" y="1732176"/>
                  </a:lnTo>
                  <a:lnTo>
                    <a:pt x="14290" y="1713136"/>
                  </a:lnTo>
                  <a:lnTo>
                    <a:pt x="17148" y="1694414"/>
                  </a:lnTo>
                  <a:lnTo>
                    <a:pt x="20006" y="1676009"/>
                  </a:lnTo>
                  <a:lnTo>
                    <a:pt x="23499" y="1657604"/>
                  </a:lnTo>
                  <a:lnTo>
                    <a:pt x="26992" y="1639834"/>
                  </a:lnTo>
                  <a:lnTo>
                    <a:pt x="30486" y="1621746"/>
                  </a:lnTo>
                  <a:lnTo>
                    <a:pt x="34931" y="1604293"/>
                  </a:lnTo>
                  <a:lnTo>
                    <a:pt x="38742" y="1586840"/>
                  </a:lnTo>
                  <a:lnTo>
                    <a:pt x="43188" y="1569704"/>
                  </a:lnTo>
                  <a:lnTo>
                    <a:pt x="47951" y="1552569"/>
                  </a:lnTo>
                  <a:lnTo>
                    <a:pt x="52715" y="1536068"/>
                  </a:lnTo>
                  <a:lnTo>
                    <a:pt x="57796" y="1519249"/>
                  </a:lnTo>
                  <a:lnTo>
                    <a:pt x="62877" y="1503066"/>
                  </a:lnTo>
                  <a:lnTo>
                    <a:pt x="68593" y="1486564"/>
                  </a:lnTo>
                  <a:lnTo>
                    <a:pt x="73991" y="1470698"/>
                  </a:lnTo>
                  <a:lnTo>
                    <a:pt x="80025" y="1455149"/>
                  </a:lnTo>
                  <a:lnTo>
                    <a:pt x="86059" y="1439283"/>
                  </a:lnTo>
                  <a:lnTo>
                    <a:pt x="92410" y="1424051"/>
                  </a:lnTo>
                  <a:lnTo>
                    <a:pt x="98761" y="1409137"/>
                  </a:lnTo>
                  <a:lnTo>
                    <a:pt x="105430" y="1393905"/>
                  </a:lnTo>
                  <a:lnTo>
                    <a:pt x="112098" y="1378990"/>
                  </a:lnTo>
                  <a:lnTo>
                    <a:pt x="119402" y="1364393"/>
                  </a:lnTo>
                  <a:lnTo>
                    <a:pt x="126706" y="1350114"/>
                  </a:lnTo>
                  <a:lnTo>
                    <a:pt x="134010" y="1335834"/>
                  </a:lnTo>
                  <a:lnTo>
                    <a:pt x="141632" y="1321871"/>
                  </a:lnTo>
                  <a:lnTo>
                    <a:pt x="149571" y="1307909"/>
                  </a:lnTo>
                  <a:lnTo>
                    <a:pt x="157510" y="1294264"/>
                  </a:lnTo>
                  <a:lnTo>
                    <a:pt x="165766" y="1280936"/>
                  </a:lnTo>
                  <a:lnTo>
                    <a:pt x="174023" y="1267291"/>
                  </a:lnTo>
                  <a:lnTo>
                    <a:pt x="182597" y="1253963"/>
                  </a:lnTo>
                  <a:lnTo>
                    <a:pt x="191171" y="1241270"/>
                  </a:lnTo>
                  <a:lnTo>
                    <a:pt x="200380" y="1228260"/>
                  </a:lnTo>
                  <a:lnTo>
                    <a:pt x="209589" y="1215884"/>
                  </a:lnTo>
                  <a:lnTo>
                    <a:pt x="218799" y="1203191"/>
                  </a:lnTo>
                  <a:lnTo>
                    <a:pt x="228008" y="1191133"/>
                  </a:lnTo>
                  <a:lnTo>
                    <a:pt x="237852" y="1178757"/>
                  </a:lnTo>
                  <a:lnTo>
                    <a:pt x="247697" y="1167016"/>
                  </a:lnTo>
                  <a:lnTo>
                    <a:pt x="257541" y="1155275"/>
                  </a:lnTo>
                  <a:lnTo>
                    <a:pt x="267703" y="1143533"/>
                  </a:lnTo>
                  <a:lnTo>
                    <a:pt x="278182" y="1132110"/>
                  </a:lnTo>
                  <a:lnTo>
                    <a:pt x="288662" y="1120686"/>
                  </a:lnTo>
                  <a:lnTo>
                    <a:pt x="298824" y="1109579"/>
                  </a:lnTo>
                  <a:lnTo>
                    <a:pt x="309938" y="1098473"/>
                  </a:lnTo>
                  <a:lnTo>
                    <a:pt x="320735" y="1087684"/>
                  </a:lnTo>
                  <a:lnTo>
                    <a:pt x="331850" y="1076895"/>
                  </a:lnTo>
                  <a:lnTo>
                    <a:pt x="343282" y="1066423"/>
                  </a:lnTo>
                  <a:lnTo>
                    <a:pt x="354715" y="1055951"/>
                  </a:lnTo>
                  <a:lnTo>
                    <a:pt x="366147" y="1045797"/>
                  </a:lnTo>
                  <a:lnTo>
                    <a:pt x="377897" y="1035642"/>
                  </a:lnTo>
                  <a:lnTo>
                    <a:pt x="389964" y="1025805"/>
                  </a:lnTo>
                  <a:lnTo>
                    <a:pt x="401714" y="1015968"/>
                  </a:lnTo>
                  <a:lnTo>
                    <a:pt x="414099" y="1006448"/>
                  </a:lnTo>
                  <a:lnTo>
                    <a:pt x="426801" y="996928"/>
                  </a:lnTo>
                  <a:lnTo>
                    <a:pt x="439186" y="987408"/>
                  </a:lnTo>
                  <a:lnTo>
                    <a:pt x="451571" y="977888"/>
                  </a:lnTo>
                  <a:lnTo>
                    <a:pt x="477293" y="960118"/>
                  </a:lnTo>
                  <a:lnTo>
                    <a:pt x="481421" y="957262"/>
                  </a:lnTo>
                  <a:close/>
                  <a:moveTo>
                    <a:pt x="839471" y="0"/>
                  </a:moveTo>
                  <a:lnTo>
                    <a:pt x="852171" y="0"/>
                  </a:lnTo>
                  <a:lnTo>
                    <a:pt x="865506" y="0"/>
                  </a:lnTo>
                  <a:lnTo>
                    <a:pt x="878206" y="636"/>
                  </a:lnTo>
                  <a:lnTo>
                    <a:pt x="890906" y="1271"/>
                  </a:lnTo>
                  <a:lnTo>
                    <a:pt x="903288" y="2542"/>
                  </a:lnTo>
                  <a:lnTo>
                    <a:pt x="915988" y="3813"/>
                  </a:lnTo>
                  <a:lnTo>
                    <a:pt x="928371" y="5719"/>
                  </a:lnTo>
                  <a:lnTo>
                    <a:pt x="940436" y="7943"/>
                  </a:lnTo>
                  <a:lnTo>
                    <a:pt x="952818" y="10167"/>
                  </a:lnTo>
                  <a:lnTo>
                    <a:pt x="964883" y="12708"/>
                  </a:lnTo>
                  <a:lnTo>
                    <a:pt x="976631" y="15568"/>
                  </a:lnTo>
                  <a:lnTo>
                    <a:pt x="988696" y="19062"/>
                  </a:lnTo>
                  <a:lnTo>
                    <a:pt x="1000443" y="22239"/>
                  </a:lnTo>
                  <a:lnTo>
                    <a:pt x="1011873" y="26052"/>
                  </a:lnTo>
                  <a:lnTo>
                    <a:pt x="1023621" y="30182"/>
                  </a:lnTo>
                  <a:lnTo>
                    <a:pt x="1034733" y="34630"/>
                  </a:lnTo>
                  <a:lnTo>
                    <a:pt x="1046163" y="39395"/>
                  </a:lnTo>
                  <a:lnTo>
                    <a:pt x="1057276" y="44161"/>
                  </a:lnTo>
                  <a:lnTo>
                    <a:pt x="1068388" y="48926"/>
                  </a:lnTo>
                  <a:lnTo>
                    <a:pt x="1079183" y="54645"/>
                  </a:lnTo>
                  <a:lnTo>
                    <a:pt x="1089661" y="60046"/>
                  </a:lnTo>
                  <a:lnTo>
                    <a:pt x="1100456" y="66082"/>
                  </a:lnTo>
                  <a:lnTo>
                    <a:pt x="1110616" y="72119"/>
                  </a:lnTo>
                  <a:lnTo>
                    <a:pt x="1120776" y="78790"/>
                  </a:lnTo>
                  <a:lnTo>
                    <a:pt x="1130936" y="85462"/>
                  </a:lnTo>
                  <a:lnTo>
                    <a:pt x="1140461" y="92134"/>
                  </a:lnTo>
                  <a:lnTo>
                    <a:pt x="1150303" y="99123"/>
                  </a:lnTo>
                  <a:lnTo>
                    <a:pt x="1159828" y="106430"/>
                  </a:lnTo>
                  <a:lnTo>
                    <a:pt x="1169353" y="114055"/>
                  </a:lnTo>
                  <a:lnTo>
                    <a:pt x="1178561" y="121680"/>
                  </a:lnTo>
                  <a:lnTo>
                    <a:pt x="1187133" y="129623"/>
                  </a:lnTo>
                  <a:lnTo>
                    <a:pt x="1196023" y="137883"/>
                  </a:lnTo>
                  <a:lnTo>
                    <a:pt x="1204596" y="146143"/>
                  </a:lnTo>
                  <a:lnTo>
                    <a:pt x="1213168" y="155039"/>
                  </a:lnTo>
                  <a:lnTo>
                    <a:pt x="1221106" y="163299"/>
                  </a:lnTo>
                  <a:lnTo>
                    <a:pt x="1229043" y="172513"/>
                  </a:lnTo>
                  <a:lnTo>
                    <a:pt x="1236981" y="181726"/>
                  </a:lnTo>
                  <a:lnTo>
                    <a:pt x="1244283" y="190939"/>
                  </a:lnTo>
                  <a:lnTo>
                    <a:pt x="1251586" y="200153"/>
                  </a:lnTo>
                  <a:lnTo>
                    <a:pt x="1258888" y="210001"/>
                  </a:lnTo>
                  <a:lnTo>
                    <a:pt x="1265556" y="219850"/>
                  </a:lnTo>
                  <a:lnTo>
                    <a:pt x="1272223" y="230017"/>
                  </a:lnTo>
                  <a:lnTo>
                    <a:pt x="1278256" y="240183"/>
                  </a:lnTo>
                  <a:lnTo>
                    <a:pt x="1284606" y="250667"/>
                  </a:lnTo>
                  <a:lnTo>
                    <a:pt x="1290321" y="261151"/>
                  </a:lnTo>
                  <a:lnTo>
                    <a:pt x="1296353" y="271953"/>
                  </a:lnTo>
                  <a:lnTo>
                    <a:pt x="1301433" y="282755"/>
                  </a:lnTo>
                  <a:lnTo>
                    <a:pt x="1306831" y="293239"/>
                  </a:lnTo>
                  <a:lnTo>
                    <a:pt x="1311593" y="304359"/>
                  </a:lnTo>
                  <a:lnTo>
                    <a:pt x="1316356" y="315796"/>
                  </a:lnTo>
                  <a:lnTo>
                    <a:pt x="1320483" y="327234"/>
                  </a:lnTo>
                  <a:lnTo>
                    <a:pt x="1324293" y="338671"/>
                  </a:lnTo>
                  <a:lnTo>
                    <a:pt x="1328421" y="350426"/>
                  </a:lnTo>
                  <a:lnTo>
                    <a:pt x="1331913" y="362181"/>
                  </a:lnTo>
                  <a:lnTo>
                    <a:pt x="1335088" y="373936"/>
                  </a:lnTo>
                  <a:lnTo>
                    <a:pt x="1337946" y="386009"/>
                  </a:lnTo>
                  <a:lnTo>
                    <a:pt x="1340803" y="398081"/>
                  </a:lnTo>
                  <a:lnTo>
                    <a:pt x="1343026" y="410472"/>
                  </a:lnTo>
                  <a:lnTo>
                    <a:pt x="1344931" y="422862"/>
                  </a:lnTo>
                  <a:lnTo>
                    <a:pt x="1346518" y="435252"/>
                  </a:lnTo>
                  <a:lnTo>
                    <a:pt x="1348106" y="447643"/>
                  </a:lnTo>
                  <a:lnTo>
                    <a:pt x="1349058" y="460033"/>
                  </a:lnTo>
                  <a:lnTo>
                    <a:pt x="1350011" y="472741"/>
                  </a:lnTo>
                  <a:lnTo>
                    <a:pt x="1350646" y="485449"/>
                  </a:lnTo>
                  <a:lnTo>
                    <a:pt x="1350963" y="498475"/>
                  </a:lnTo>
                  <a:lnTo>
                    <a:pt x="1350646" y="513407"/>
                  </a:lnTo>
                  <a:lnTo>
                    <a:pt x="1349693" y="528975"/>
                  </a:lnTo>
                  <a:lnTo>
                    <a:pt x="1348423" y="543907"/>
                  </a:lnTo>
                  <a:lnTo>
                    <a:pt x="1347153" y="558521"/>
                  </a:lnTo>
                  <a:lnTo>
                    <a:pt x="1345248" y="573453"/>
                  </a:lnTo>
                  <a:lnTo>
                    <a:pt x="1342708" y="588067"/>
                  </a:lnTo>
                  <a:lnTo>
                    <a:pt x="1339851" y="602682"/>
                  </a:lnTo>
                  <a:lnTo>
                    <a:pt x="1336358" y="616660"/>
                  </a:lnTo>
                  <a:lnTo>
                    <a:pt x="1332866" y="631275"/>
                  </a:lnTo>
                  <a:lnTo>
                    <a:pt x="1328738" y="645254"/>
                  </a:lnTo>
                  <a:lnTo>
                    <a:pt x="1324293" y="658915"/>
                  </a:lnTo>
                  <a:lnTo>
                    <a:pt x="1319531" y="672576"/>
                  </a:lnTo>
                  <a:lnTo>
                    <a:pt x="1314133" y="685920"/>
                  </a:lnTo>
                  <a:lnTo>
                    <a:pt x="1308418" y="699263"/>
                  </a:lnTo>
                  <a:lnTo>
                    <a:pt x="1302386" y="712607"/>
                  </a:lnTo>
                  <a:lnTo>
                    <a:pt x="1296353" y="725315"/>
                  </a:lnTo>
                  <a:lnTo>
                    <a:pt x="1289368" y="738023"/>
                  </a:lnTo>
                  <a:lnTo>
                    <a:pt x="1282383" y="750413"/>
                  </a:lnTo>
                  <a:lnTo>
                    <a:pt x="1275081" y="762486"/>
                  </a:lnTo>
                  <a:lnTo>
                    <a:pt x="1267143" y="774559"/>
                  </a:lnTo>
                  <a:lnTo>
                    <a:pt x="1259206" y="786313"/>
                  </a:lnTo>
                  <a:lnTo>
                    <a:pt x="1250633" y="797751"/>
                  </a:lnTo>
                  <a:lnTo>
                    <a:pt x="1242061" y="809188"/>
                  </a:lnTo>
                  <a:lnTo>
                    <a:pt x="1232853" y="819990"/>
                  </a:lnTo>
                  <a:lnTo>
                    <a:pt x="1223963" y="830792"/>
                  </a:lnTo>
                  <a:lnTo>
                    <a:pt x="1214121" y="841276"/>
                  </a:lnTo>
                  <a:lnTo>
                    <a:pt x="1204278" y="851442"/>
                  </a:lnTo>
                  <a:lnTo>
                    <a:pt x="1193801" y="860974"/>
                  </a:lnTo>
                  <a:lnTo>
                    <a:pt x="1183323" y="870822"/>
                  </a:lnTo>
                  <a:lnTo>
                    <a:pt x="1172528" y="880036"/>
                  </a:lnTo>
                  <a:lnTo>
                    <a:pt x="1161733" y="889249"/>
                  </a:lnTo>
                  <a:lnTo>
                    <a:pt x="1150303" y="897827"/>
                  </a:lnTo>
                  <a:lnTo>
                    <a:pt x="1134746" y="909264"/>
                  </a:lnTo>
                  <a:lnTo>
                    <a:pt x="1118236" y="920066"/>
                  </a:lnTo>
                  <a:lnTo>
                    <a:pt x="1101408" y="929915"/>
                  </a:lnTo>
                  <a:lnTo>
                    <a:pt x="1084581" y="939446"/>
                  </a:lnTo>
                  <a:lnTo>
                    <a:pt x="1066801" y="948342"/>
                  </a:lnTo>
                  <a:lnTo>
                    <a:pt x="1048703" y="956602"/>
                  </a:lnTo>
                  <a:lnTo>
                    <a:pt x="1040131" y="960414"/>
                  </a:lnTo>
                  <a:lnTo>
                    <a:pt x="1030606" y="963909"/>
                  </a:lnTo>
                  <a:lnTo>
                    <a:pt x="1021398" y="967722"/>
                  </a:lnTo>
                  <a:lnTo>
                    <a:pt x="1011873" y="970899"/>
                  </a:lnTo>
                  <a:lnTo>
                    <a:pt x="1002348" y="973758"/>
                  </a:lnTo>
                  <a:lnTo>
                    <a:pt x="993141" y="976617"/>
                  </a:lnTo>
                  <a:lnTo>
                    <a:pt x="983616" y="979794"/>
                  </a:lnTo>
                  <a:lnTo>
                    <a:pt x="973773" y="982018"/>
                  </a:lnTo>
                  <a:lnTo>
                    <a:pt x="963931" y="984560"/>
                  </a:lnTo>
                  <a:lnTo>
                    <a:pt x="954088" y="986466"/>
                  </a:lnTo>
                  <a:lnTo>
                    <a:pt x="944246" y="988372"/>
                  </a:lnTo>
                  <a:lnTo>
                    <a:pt x="934403" y="990596"/>
                  </a:lnTo>
                  <a:lnTo>
                    <a:pt x="924561" y="991867"/>
                  </a:lnTo>
                  <a:lnTo>
                    <a:pt x="914401" y="993455"/>
                  </a:lnTo>
                  <a:lnTo>
                    <a:pt x="904241" y="994409"/>
                  </a:lnTo>
                  <a:lnTo>
                    <a:pt x="893763" y="995362"/>
                  </a:lnTo>
                  <a:lnTo>
                    <a:pt x="883603" y="995997"/>
                  </a:lnTo>
                  <a:lnTo>
                    <a:pt x="873126" y="996632"/>
                  </a:lnTo>
                  <a:lnTo>
                    <a:pt x="862648" y="996950"/>
                  </a:lnTo>
                  <a:lnTo>
                    <a:pt x="852171" y="996950"/>
                  </a:lnTo>
                  <a:lnTo>
                    <a:pt x="840423" y="996950"/>
                  </a:lnTo>
                  <a:lnTo>
                    <a:pt x="828358" y="996315"/>
                  </a:lnTo>
                  <a:lnTo>
                    <a:pt x="816293" y="995679"/>
                  </a:lnTo>
                  <a:lnTo>
                    <a:pt x="804546" y="994726"/>
                  </a:lnTo>
                  <a:lnTo>
                    <a:pt x="792798" y="993455"/>
                  </a:lnTo>
                  <a:lnTo>
                    <a:pt x="781368" y="992185"/>
                  </a:lnTo>
                  <a:lnTo>
                    <a:pt x="769621" y="990278"/>
                  </a:lnTo>
                  <a:lnTo>
                    <a:pt x="758191" y="988054"/>
                  </a:lnTo>
                  <a:lnTo>
                    <a:pt x="746761" y="985831"/>
                  </a:lnTo>
                  <a:lnTo>
                    <a:pt x="735331" y="983289"/>
                  </a:lnTo>
                  <a:lnTo>
                    <a:pt x="724218" y="980430"/>
                  </a:lnTo>
                  <a:lnTo>
                    <a:pt x="713106" y="977253"/>
                  </a:lnTo>
                  <a:lnTo>
                    <a:pt x="702311" y="973758"/>
                  </a:lnTo>
                  <a:lnTo>
                    <a:pt x="691198" y="970263"/>
                  </a:lnTo>
                  <a:lnTo>
                    <a:pt x="680721" y="966768"/>
                  </a:lnTo>
                  <a:lnTo>
                    <a:pt x="670243" y="962321"/>
                  </a:lnTo>
                  <a:lnTo>
                    <a:pt x="659448" y="958190"/>
                  </a:lnTo>
                  <a:lnTo>
                    <a:pt x="648971" y="953425"/>
                  </a:lnTo>
                  <a:lnTo>
                    <a:pt x="638811" y="948659"/>
                  </a:lnTo>
                  <a:lnTo>
                    <a:pt x="628651" y="943894"/>
                  </a:lnTo>
                  <a:lnTo>
                    <a:pt x="618491" y="938493"/>
                  </a:lnTo>
                  <a:lnTo>
                    <a:pt x="608648" y="933410"/>
                  </a:lnTo>
                  <a:lnTo>
                    <a:pt x="599123" y="927373"/>
                  </a:lnTo>
                  <a:lnTo>
                    <a:pt x="589281" y="921655"/>
                  </a:lnTo>
                  <a:lnTo>
                    <a:pt x="579756" y="915618"/>
                  </a:lnTo>
                  <a:lnTo>
                    <a:pt x="570548" y="909264"/>
                  </a:lnTo>
                  <a:lnTo>
                    <a:pt x="561023" y="902910"/>
                  </a:lnTo>
                  <a:lnTo>
                    <a:pt x="552133" y="895921"/>
                  </a:lnTo>
                  <a:lnTo>
                    <a:pt x="543561" y="889249"/>
                  </a:lnTo>
                  <a:lnTo>
                    <a:pt x="534671" y="881942"/>
                  </a:lnTo>
                  <a:lnTo>
                    <a:pt x="526098" y="874952"/>
                  </a:lnTo>
                  <a:lnTo>
                    <a:pt x="517526" y="867328"/>
                  </a:lnTo>
                  <a:lnTo>
                    <a:pt x="508318" y="858750"/>
                  </a:lnTo>
                  <a:lnTo>
                    <a:pt x="499428" y="849854"/>
                  </a:lnTo>
                  <a:lnTo>
                    <a:pt x="490538" y="840958"/>
                  </a:lnTo>
                  <a:lnTo>
                    <a:pt x="481648" y="831427"/>
                  </a:lnTo>
                  <a:lnTo>
                    <a:pt x="473711" y="821896"/>
                  </a:lnTo>
                  <a:lnTo>
                    <a:pt x="465456" y="812047"/>
                  </a:lnTo>
                  <a:lnTo>
                    <a:pt x="457518" y="801881"/>
                  </a:lnTo>
                  <a:lnTo>
                    <a:pt x="449898" y="791714"/>
                  </a:lnTo>
                  <a:lnTo>
                    <a:pt x="442596" y="781548"/>
                  </a:lnTo>
                  <a:lnTo>
                    <a:pt x="435293" y="770746"/>
                  </a:lnTo>
                  <a:lnTo>
                    <a:pt x="428626" y="759944"/>
                  </a:lnTo>
                  <a:lnTo>
                    <a:pt x="421958" y="749142"/>
                  </a:lnTo>
                  <a:lnTo>
                    <a:pt x="415608" y="738023"/>
                  </a:lnTo>
                  <a:lnTo>
                    <a:pt x="409576" y="726585"/>
                  </a:lnTo>
                  <a:lnTo>
                    <a:pt x="403861" y="715148"/>
                  </a:lnTo>
                  <a:lnTo>
                    <a:pt x="398463" y="703393"/>
                  </a:lnTo>
                  <a:lnTo>
                    <a:pt x="393383" y="691638"/>
                  </a:lnTo>
                  <a:lnTo>
                    <a:pt x="388303" y="679566"/>
                  </a:lnTo>
                  <a:lnTo>
                    <a:pt x="383858" y="667493"/>
                  </a:lnTo>
                  <a:lnTo>
                    <a:pt x="379731" y="655420"/>
                  </a:lnTo>
                  <a:lnTo>
                    <a:pt x="375603" y="643030"/>
                  </a:lnTo>
                  <a:lnTo>
                    <a:pt x="372111" y="630322"/>
                  </a:lnTo>
                  <a:lnTo>
                    <a:pt x="368936" y="617614"/>
                  </a:lnTo>
                  <a:lnTo>
                    <a:pt x="365443" y="604588"/>
                  </a:lnTo>
                  <a:lnTo>
                    <a:pt x="362903" y="591880"/>
                  </a:lnTo>
                  <a:lnTo>
                    <a:pt x="360681" y="578854"/>
                  </a:lnTo>
                  <a:lnTo>
                    <a:pt x="358776" y="565828"/>
                  </a:lnTo>
                  <a:lnTo>
                    <a:pt x="357188" y="552485"/>
                  </a:lnTo>
                  <a:lnTo>
                    <a:pt x="355601" y="539141"/>
                  </a:lnTo>
                  <a:lnTo>
                    <a:pt x="354648" y="525480"/>
                  </a:lnTo>
                  <a:lnTo>
                    <a:pt x="354331" y="511819"/>
                  </a:lnTo>
                  <a:lnTo>
                    <a:pt x="354013" y="498475"/>
                  </a:lnTo>
                  <a:lnTo>
                    <a:pt x="354331" y="485449"/>
                  </a:lnTo>
                  <a:lnTo>
                    <a:pt x="354648" y="472741"/>
                  </a:lnTo>
                  <a:lnTo>
                    <a:pt x="355601" y="460033"/>
                  </a:lnTo>
                  <a:lnTo>
                    <a:pt x="356871" y="447643"/>
                  </a:lnTo>
                  <a:lnTo>
                    <a:pt x="358141" y="434935"/>
                  </a:lnTo>
                  <a:lnTo>
                    <a:pt x="360046" y="422544"/>
                  </a:lnTo>
                  <a:lnTo>
                    <a:pt x="361951" y="410472"/>
                  </a:lnTo>
                  <a:lnTo>
                    <a:pt x="364173" y="397763"/>
                  </a:lnTo>
                  <a:lnTo>
                    <a:pt x="366713" y="385691"/>
                  </a:lnTo>
                  <a:lnTo>
                    <a:pt x="369888" y="373936"/>
                  </a:lnTo>
                  <a:lnTo>
                    <a:pt x="373063" y="361863"/>
                  </a:lnTo>
                  <a:lnTo>
                    <a:pt x="376556" y="350108"/>
                  </a:lnTo>
                  <a:lnTo>
                    <a:pt x="380683" y="338671"/>
                  </a:lnTo>
                  <a:lnTo>
                    <a:pt x="384493" y="326916"/>
                  </a:lnTo>
                  <a:lnTo>
                    <a:pt x="388621" y="315796"/>
                  </a:lnTo>
                  <a:lnTo>
                    <a:pt x="393383" y="304359"/>
                  </a:lnTo>
                  <a:lnTo>
                    <a:pt x="398146" y="293239"/>
                  </a:lnTo>
                  <a:lnTo>
                    <a:pt x="403543" y="282755"/>
                  </a:lnTo>
                  <a:lnTo>
                    <a:pt x="408623" y="271636"/>
                  </a:lnTo>
                  <a:lnTo>
                    <a:pt x="414656" y="261151"/>
                  </a:lnTo>
                  <a:lnTo>
                    <a:pt x="420371" y="250667"/>
                  </a:lnTo>
                  <a:lnTo>
                    <a:pt x="426721" y="240183"/>
                  </a:lnTo>
                  <a:lnTo>
                    <a:pt x="432753" y="230017"/>
                  </a:lnTo>
                  <a:lnTo>
                    <a:pt x="439421" y="219850"/>
                  </a:lnTo>
                  <a:lnTo>
                    <a:pt x="446088" y="210001"/>
                  </a:lnTo>
                  <a:lnTo>
                    <a:pt x="453391" y="200153"/>
                  </a:lnTo>
                  <a:lnTo>
                    <a:pt x="460693" y="190939"/>
                  </a:lnTo>
                  <a:lnTo>
                    <a:pt x="467996" y="181408"/>
                  </a:lnTo>
                  <a:lnTo>
                    <a:pt x="475933" y="172195"/>
                  </a:lnTo>
                  <a:lnTo>
                    <a:pt x="483871" y="163299"/>
                  </a:lnTo>
                  <a:lnTo>
                    <a:pt x="491808" y="154403"/>
                  </a:lnTo>
                  <a:lnTo>
                    <a:pt x="500381" y="146143"/>
                  </a:lnTo>
                  <a:lnTo>
                    <a:pt x="508953" y="137565"/>
                  </a:lnTo>
                  <a:lnTo>
                    <a:pt x="517526" y="129305"/>
                  </a:lnTo>
                  <a:lnTo>
                    <a:pt x="526416" y="121680"/>
                  </a:lnTo>
                  <a:lnTo>
                    <a:pt x="535623" y="113738"/>
                  </a:lnTo>
                  <a:lnTo>
                    <a:pt x="545148" y="106113"/>
                  </a:lnTo>
                  <a:lnTo>
                    <a:pt x="554673" y="99123"/>
                  </a:lnTo>
                  <a:lnTo>
                    <a:pt x="564516" y="92134"/>
                  </a:lnTo>
                  <a:lnTo>
                    <a:pt x="574041" y="85462"/>
                  </a:lnTo>
                  <a:lnTo>
                    <a:pt x="584201" y="78473"/>
                  </a:lnTo>
                  <a:lnTo>
                    <a:pt x="594361" y="72119"/>
                  </a:lnTo>
                  <a:lnTo>
                    <a:pt x="604838" y="66082"/>
                  </a:lnTo>
                  <a:lnTo>
                    <a:pt x="615316" y="60046"/>
                  </a:lnTo>
                  <a:lnTo>
                    <a:pt x="625793" y="54645"/>
                  </a:lnTo>
                  <a:lnTo>
                    <a:pt x="636906" y="48926"/>
                  </a:lnTo>
                  <a:lnTo>
                    <a:pt x="647701" y="44161"/>
                  </a:lnTo>
                  <a:lnTo>
                    <a:pt x="658813" y="39395"/>
                  </a:lnTo>
                  <a:lnTo>
                    <a:pt x="670243" y="34630"/>
                  </a:lnTo>
                  <a:lnTo>
                    <a:pt x="681356" y="30182"/>
                  </a:lnTo>
                  <a:lnTo>
                    <a:pt x="693103" y="26052"/>
                  </a:lnTo>
                  <a:lnTo>
                    <a:pt x="704533" y="22239"/>
                  </a:lnTo>
                  <a:lnTo>
                    <a:pt x="716281" y="19062"/>
                  </a:lnTo>
                  <a:lnTo>
                    <a:pt x="728346" y="15568"/>
                  </a:lnTo>
                  <a:lnTo>
                    <a:pt x="740093" y="12708"/>
                  </a:lnTo>
                  <a:lnTo>
                    <a:pt x="752158" y="10167"/>
                  </a:lnTo>
                  <a:lnTo>
                    <a:pt x="764541" y="7625"/>
                  </a:lnTo>
                  <a:lnTo>
                    <a:pt x="776606" y="5719"/>
                  </a:lnTo>
                  <a:lnTo>
                    <a:pt x="788988" y="3813"/>
                  </a:lnTo>
                  <a:lnTo>
                    <a:pt x="801688" y="2542"/>
                  </a:lnTo>
                  <a:lnTo>
                    <a:pt x="814071" y="1271"/>
                  </a:lnTo>
                  <a:lnTo>
                    <a:pt x="826771" y="636"/>
                  </a:lnTo>
                  <a:lnTo>
                    <a:pt x="839471" y="0"/>
                  </a:ln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  <a:extLst/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sz="2400">
                <a:solidFill>
                  <a:srgbClr val="FFFFFF"/>
                </a:solidFill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8130335" y="1654108"/>
            <a:ext cx="565200" cy="563259"/>
            <a:chOff x="1519237" y="1651743"/>
            <a:chExt cx="447675" cy="447675"/>
          </a:xfrm>
        </p:grpSpPr>
        <p:sp>
          <p:nvSpPr>
            <p:cNvPr id="26" name="椭圆 25"/>
            <p:cNvSpPr/>
            <p:nvPr/>
          </p:nvSpPr>
          <p:spPr>
            <a:xfrm>
              <a:off x="1519237" y="1651743"/>
              <a:ext cx="447675" cy="447675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 w="19050">
              <a:solidFill>
                <a:srgbClr val="F9F9F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27" name="KSO_Shape"/>
            <p:cNvSpPr>
              <a:spLocks/>
            </p:cNvSpPr>
            <p:nvPr/>
          </p:nvSpPr>
          <p:spPr bwMode="auto">
            <a:xfrm>
              <a:off x="1621221" y="1704975"/>
              <a:ext cx="247650" cy="313481"/>
            </a:xfrm>
            <a:custGeom>
              <a:avLst/>
              <a:gdLst>
                <a:gd name="T0" fmla="*/ 508479 w 1679575"/>
                <a:gd name="T1" fmla="*/ 933537 h 2125662"/>
                <a:gd name="T2" fmla="*/ 645344 w 1679575"/>
                <a:gd name="T3" fmla="*/ 1004349 h 2125662"/>
                <a:gd name="T4" fmla="*/ 637947 w 1679575"/>
                <a:gd name="T5" fmla="*/ 1045870 h 2125662"/>
                <a:gd name="T6" fmla="*/ 629410 w 1679575"/>
                <a:gd name="T7" fmla="*/ 1095637 h 2125662"/>
                <a:gd name="T8" fmla="*/ 645913 w 1679575"/>
                <a:gd name="T9" fmla="*/ 1148533 h 2125662"/>
                <a:gd name="T10" fmla="*/ 923628 w 1679575"/>
                <a:gd name="T11" fmla="*/ 1679766 h 2125662"/>
                <a:gd name="T12" fmla="*/ 886068 w 1679575"/>
                <a:gd name="T13" fmla="*/ 1137442 h 2125662"/>
                <a:gd name="T14" fmla="*/ 896597 w 1679575"/>
                <a:gd name="T15" fmla="*/ 1083408 h 2125662"/>
                <a:gd name="T16" fmla="*/ 885214 w 1679575"/>
                <a:gd name="T17" fmla="*/ 1039044 h 2125662"/>
                <a:gd name="T18" fmla="*/ 917083 w 1679575"/>
                <a:gd name="T19" fmla="*/ 999799 h 2125662"/>
                <a:gd name="T20" fmla="*/ 1048543 w 1679575"/>
                <a:gd name="T21" fmla="*/ 927280 h 2125662"/>
                <a:gd name="T22" fmla="*/ 1168905 w 1679575"/>
                <a:gd name="T23" fmla="*/ 933822 h 2125662"/>
                <a:gd name="T24" fmla="*/ 1257397 w 1679575"/>
                <a:gd name="T25" fmla="*/ 1021128 h 2125662"/>
                <a:gd name="T26" fmla="*/ 1333655 w 1679575"/>
                <a:gd name="T27" fmla="*/ 1118957 h 2125662"/>
                <a:gd name="T28" fmla="*/ 1397392 w 1679575"/>
                <a:gd name="T29" fmla="*/ 1227592 h 2125662"/>
                <a:gd name="T30" fmla="*/ 1446903 w 1679575"/>
                <a:gd name="T31" fmla="*/ 1349025 h 2125662"/>
                <a:gd name="T32" fmla="*/ 1482186 w 1679575"/>
                <a:gd name="T33" fmla="*/ 1483540 h 2125662"/>
                <a:gd name="T34" fmla="*/ 1501820 w 1679575"/>
                <a:gd name="T35" fmla="*/ 1632274 h 2125662"/>
                <a:gd name="T36" fmla="*/ 1439790 w 1679575"/>
                <a:gd name="T37" fmla="*/ 1742331 h 2125662"/>
                <a:gd name="T38" fmla="*/ 1242601 w 1679575"/>
                <a:gd name="T39" fmla="*/ 1826794 h 2125662"/>
                <a:gd name="T40" fmla="*/ 1035738 w 1679575"/>
                <a:gd name="T41" fmla="*/ 1881112 h 2125662"/>
                <a:gd name="T42" fmla="*/ 822331 w 1679575"/>
                <a:gd name="T43" fmla="*/ 1904432 h 2125662"/>
                <a:gd name="T44" fmla="*/ 596403 w 1679575"/>
                <a:gd name="T45" fmla="*/ 1894194 h 2125662"/>
                <a:gd name="T46" fmla="*/ 373036 w 1679575"/>
                <a:gd name="T47" fmla="*/ 1847838 h 2125662"/>
                <a:gd name="T48" fmla="*/ 159344 w 1679575"/>
                <a:gd name="T49" fmla="*/ 1766788 h 2125662"/>
                <a:gd name="T50" fmla="*/ 0 w 1679575"/>
                <a:gd name="T51" fmla="*/ 1676354 h 2125662"/>
                <a:gd name="T52" fmla="*/ 15365 w 1679575"/>
                <a:gd name="T53" fmla="*/ 1518519 h 2125662"/>
                <a:gd name="T54" fmla="*/ 47234 w 1679575"/>
                <a:gd name="T55" fmla="*/ 1376611 h 2125662"/>
                <a:gd name="T56" fmla="*/ 94468 w 1679575"/>
                <a:gd name="T57" fmla="*/ 1249206 h 2125662"/>
                <a:gd name="T58" fmla="*/ 155930 w 1679575"/>
                <a:gd name="T59" fmla="*/ 1135735 h 2125662"/>
                <a:gd name="T60" fmla="*/ 230765 w 1679575"/>
                <a:gd name="T61" fmla="*/ 1035348 h 2125662"/>
                <a:gd name="T62" fmla="*/ 317835 w 1679575"/>
                <a:gd name="T63" fmla="*/ 946334 h 2125662"/>
                <a:gd name="T64" fmla="*/ 427669 w 1679575"/>
                <a:gd name="T65" fmla="*/ 860449 h 2125662"/>
                <a:gd name="T66" fmla="*/ 831848 w 1679575"/>
                <a:gd name="T67" fmla="*/ 5125 h 2125662"/>
                <a:gd name="T68" fmla="*/ 927152 w 1679575"/>
                <a:gd name="T69" fmla="*/ 31035 h 2125662"/>
                <a:gd name="T70" fmla="*/ 1013353 w 1679575"/>
                <a:gd name="T71" fmla="*/ 76590 h 2125662"/>
                <a:gd name="T72" fmla="*/ 1087035 w 1679575"/>
                <a:gd name="T73" fmla="*/ 138945 h 2125662"/>
                <a:gd name="T74" fmla="*/ 1145356 w 1679575"/>
                <a:gd name="T75" fmla="*/ 215250 h 2125662"/>
                <a:gd name="T76" fmla="*/ 1186607 w 1679575"/>
                <a:gd name="T77" fmla="*/ 303514 h 2125662"/>
                <a:gd name="T78" fmla="*/ 1207944 w 1679575"/>
                <a:gd name="T79" fmla="*/ 401174 h 2125662"/>
                <a:gd name="T80" fmla="*/ 1205383 w 1679575"/>
                <a:gd name="T81" fmla="*/ 513924 h 2125662"/>
                <a:gd name="T82" fmla="*/ 1172382 w 1679575"/>
                <a:gd name="T83" fmla="*/ 626673 h 2125662"/>
                <a:gd name="T84" fmla="*/ 1112924 w 1679575"/>
                <a:gd name="T85" fmla="*/ 725187 h 2125662"/>
                <a:gd name="T86" fmla="*/ 1030706 w 1679575"/>
                <a:gd name="T87" fmla="*/ 804625 h 2125662"/>
                <a:gd name="T88" fmla="*/ 915204 w 1679575"/>
                <a:gd name="T89" fmla="*/ 867264 h 2125662"/>
                <a:gd name="T90" fmla="*/ 837253 w 1679575"/>
                <a:gd name="T91" fmla="*/ 887764 h 2125662"/>
                <a:gd name="T92" fmla="*/ 753044 w 1679575"/>
                <a:gd name="T93" fmla="*/ 893458 h 2125662"/>
                <a:gd name="T94" fmla="*/ 658879 w 1679575"/>
                <a:gd name="T95" fmla="*/ 881215 h 2125662"/>
                <a:gd name="T96" fmla="*/ 572394 w 1679575"/>
                <a:gd name="T97" fmla="*/ 850180 h 2125662"/>
                <a:gd name="T98" fmla="*/ 494728 w 1679575"/>
                <a:gd name="T99" fmla="*/ 802917 h 2125662"/>
                <a:gd name="T100" fmla="*/ 424459 w 1679575"/>
                <a:gd name="T101" fmla="*/ 736576 h 2125662"/>
                <a:gd name="T102" fmla="*/ 366992 w 1679575"/>
                <a:gd name="T103" fmla="*/ 651159 h 2125662"/>
                <a:gd name="T104" fmla="*/ 330578 w 1679575"/>
                <a:gd name="T105" fmla="*/ 553500 h 2125662"/>
                <a:gd name="T106" fmla="*/ 317206 w 1679575"/>
                <a:gd name="T107" fmla="*/ 446729 h 2125662"/>
                <a:gd name="T108" fmla="*/ 328586 w 1679575"/>
                <a:gd name="T109" fmla="*/ 345653 h 2125662"/>
                <a:gd name="T110" fmla="*/ 361587 w 1679575"/>
                <a:gd name="T111" fmla="*/ 253403 h 2125662"/>
                <a:gd name="T112" fmla="*/ 412795 w 1679575"/>
                <a:gd name="T113" fmla="*/ 171118 h 2125662"/>
                <a:gd name="T114" fmla="*/ 479934 w 1679575"/>
                <a:gd name="T115" fmla="*/ 101931 h 2125662"/>
                <a:gd name="T116" fmla="*/ 560729 w 1679575"/>
                <a:gd name="T117" fmla="*/ 48972 h 2125662"/>
                <a:gd name="T118" fmla="*/ 652620 w 1679575"/>
                <a:gd name="T119" fmla="*/ 13952 h 2125662"/>
                <a:gd name="T120" fmla="*/ 752191 w 1679575"/>
                <a:gd name="T121" fmla="*/ 0 h 2125662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1679575" h="2125662">
                  <a:moveTo>
                    <a:pt x="481421" y="957262"/>
                  </a:moveTo>
                  <a:lnTo>
                    <a:pt x="484914" y="961070"/>
                  </a:lnTo>
                  <a:lnTo>
                    <a:pt x="490948" y="968686"/>
                  </a:lnTo>
                  <a:lnTo>
                    <a:pt x="497299" y="975667"/>
                  </a:lnTo>
                  <a:lnTo>
                    <a:pt x="510319" y="990264"/>
                  </a:lnTo>
                  <a:lnTo>
                    <a:pt x="523657" y="1003909"/>
                  </a:lnTo>
                  <a:lnTo>
                    <a:pt x="537947" y="1017237"/>
                  </a:lnTo>
                  <a:lnTo>
                    <a:pt x="552237" y="1029613"/>
                  </a:lnTo>
                  <a:lnTo>
                    <a:pt x="567480" y="1041671"/>
                  </a:lnTo>
                  <a:lnTo>
                    <a:pt x="583040" y="1053095"/>
                  </a:lnTo>
                  <a:lnTo>
                    <a:pt x="598601" y="1063884"/>
                  </a:lnTo>
                  <a:lnTo>
                    <a:pt x="615114" y="1074039"/>
                  </a:lnTo>
                  <a:lnTo>
                    <a:pt x="631627" y="1083558"/>
                  </a:lnTo>
                  <a:lnTo>
                    <a:pt x="649093" y="1092126"/>
                  </a:lnTo>
                  <a:lnTo>
                    <a:pt x="666241" y="1100377"/>
                  </a:lnTo>
                  <a:lnTo>
                    <a:pt x="684025" y="1107993"/>
                  </a:lnTo>
                  <a:lnTo>
                    <a:pt x="701808" y="1114657"/>
                  </a:lnTo>
                  <a:lnTo>
                    <a:pt x="720226" y="1120686"/>
                  </a:lnTo>
                  <a:lnTo>
                    <a:pt x="738645" y="1125763"/>
                  </a:lnTo>
                  <a:lnTo>
                    <a:pt x="734517" y="1130840"/>
                  </a:lnTo>
                  <a:lnTo>
                    <a:pt x="730706" y="1135283"/>
                  </a:lnTo>
                  <a:lnTo>
                    <a:pt x="727213" y="1140043"/>
                  </a:lnTo>
                  <a:lnTo>
                    <a:pt x="723402" y="1145437"/>
                  </a:lnTo>
                  <a:lnTo>
                    <a:pt x="720544" y="1150515"/>
                  </a:lnTo>
                  <a:lnTo>
                    <a:pt x="717368" y="1155909"/>
                  </a:lnTo>
                  <a:lnTo>
                    <a:pt x="714510" y="1161304"/>
                  </a:lnTo>
                  <a:lnTo>
                    <a:pt x="711970" y="1167016"/>
                  </a:lnTo>
                  <a:lnTo>
                    <a:pt x="710064" y="1172410"/>
                  </a:lnTo>
                  <a:lnTo>
                    <a:pt x="708159" y="1178439"/>
                  </a:lnTo>
                  <a:lnTo>
                    <a:pt x="706254" y="1184151"/>
                  </a:lnTo>
                  <a:lnTo>
                    <a:pt x="704983" y="1190498"/>
                  </a:lnTo>
                  <a:lnTo>
                    <a:pt x="704031" y="1196210"/>
                  </a:lnTo>
                  <a:lnTo>
                    <a:pt x="702761" y="1202556"/>
                  </a:lnTo>
                  <a:lnTo>
                    <a:pt x="702443" y="1208903"/>
                  </a:lnTo>
                  <a:lnTo>
                    <a:pt x="702125" y="1215249"/>
                  </a:lnTo>
                  <a:lnTo>
                    <a:pt x="702443" y="1222548"/>
                  </a:lnTo>
                  <a:lnTo>
                    <a:pt x="703078" y="1229529"/>
                  </a:lnTo>
                  <a:lnTo>
                    <a:pt x="704348" y="1236510"/>
                  </a:lnTo>
                  <a:lnTo>
                    <a:pt x="705619" y="1243174"/>
                  </a:lnTo>
                  <a:lnTo>
                    <a:pt x="707206" y="1249838"/>
                  </a:lnTo>
                  <a:lnTo>
                    <a:pt x="709112" y="1256819"/>
                  </a:lnTo>
                  <a:lnTo>
                    <a:pt x="711652" y="1263166"/>
                  </a:lnTo>
                  <a:lnTo>
                    <a:pt x="714193" y="1269512"/>
                  </a:lnTo>
                  <a:lnTo>
                    <a:pt x="717686" y="1275542"/>
                  </a:lnTo>
                  <a:lnTo>
                    <a:pt x="720861" y="1281571"/>
                  </a:lnTo>
                  <a:lnTo>
                    <a:pt x="724355" y="1287283"/>
                  </a:lnTo>
                  <a:lnTo>
                    <a:pt x="728483" y="1292995"/>
                  </a:lnTo>
                  <a:lnTo>
                    <a:pt x="732611" y="1298389"/>
                  </a:lnTo>
                  <a:lnTo>
                    <a:pt x="737057" y="1303784"/>
                  </a:lnTo>
                  <a:lnTo>
                    <a:pt x="742138" y="1308861"/>
                  </a:lnTo>
                  <a:lnTo>
                    <a:pt x="746901" y="1313304"/>
                  </a:lnTo>
                  <a:lnTo>
                    <a:pt x="672275" y="1874339"/>
                  </a:lnTo>
                  <a:lnTo>
                    <a:pt x="854237" y="2050773"/>
                  </a:lnTo>
                  <a:lnTo>
                    <a:pt x="1030800" y="1874339"/>
                  </a:lnTo>
                  <a:lnTo>
                    <a:pt x="956173" y="1313304"/>
                  </a:lnTo>
                  <a:lnTo>
                    <a:pt x="961572" y="1308544"/>
                  </a:lnTo>
                  <a:lnTo>
                    <a:pt x="966018" y="1303466"/>
                  </a:lnTo>
                  <a:lnTo>
                    <a:pt x="970781" y="1298072"/>
                  </a:lnTo>
                  <a:lnTo>
                    <a:pt x="974910" y="1292995"/>
                  </a:lnTo>
                  <a:lnTo>
                    <a:pt x="978720" y="1286965"/>
                  </a:lnTo>
                  <a:lnTo>
                    <a:pt x="982531" y="1281571"/>
                  </a:lnTo>
                  <a:lnTo>
                    <a:pt x="986024" y="1275224"/>
                  </a:lnTo>
                  <a:lnTo>
                    <a:pt x="988882" y="1269195"/>
                  </a:lnTo>
                  <a:lnTo>
                    <a:pt x="991423" y="1262849"/>
                  </a:lnTo>
                  <a:lnTo>
                    <a:pt x="994281" y="1256502"/>
                  </a:lnTo>
                  <a:lnTo>
                    <a:pt x="996186" y="1249838"/>
                  </a:lnTo>
                  <a:lnTo>
                    <a:pt x="997774" y="1243174"/>
                  </a:lnTo>
                  <a:lnTo>
                    <a:pt x="999044" y="1236510"/>
                  </a:lnTo>
                  <a:lnTo>
                    <a:pt x="999997" y="1229212"/>
                  </a:lnTo>
                  <a:lnTo>
                    <a:pt x="1000632" y="1222548"/>
                  </a:lnTo>
                  <a:lnTo>
                    <a:pt x="1000632" y="1215249"/>
                  </a:lnTo>
                  <a:lnTo>
                    <a:pt x="1000632" y="1208903"/>
                  </a:lnTo>
                  <a:lnTo>
                    <a:pt x="1000314" y="1203191"/>
                  </a:lnTo>
                  <a:lnTo>
                    <a:pt x="999679" y="1197479"/>
                  </a:lnTo>
                  <a:lnTo>
                    <a:pt x="998727" y="1191767"/>
                  </a:lnTo>
                  <a:lnTo>
                    <a:pt x="997456" y="1186055"/>
                  </a:lnTo>
                  <a:lnTo>
                    <a:pt x="996186" y="1180661"/>
                  </a:lnTo>
                  <a:lnTo>
                    <a:pt x="994598" y="1175266"/>
                  </a:lnTo>
                  <a:lnTo>
                    <a:pt x="992375" y="1169872"/>
                  </a:lnTo>
                  <a:lnTo>
                    <a:pt x="990152" y="1164794"/>
                  </a:lnTo>
                  <a:lnTo>
                    <a:pt x="987929" y="1159400"/>
                  </a:lnTo>
                  <a:lnTo>
                    <a:pt x="985389" y="1154640"/>
                  </a:lnTo>
                  <a:lnTo>
                    <a:pt x="982849" y="1149563"/>
                  </a:lnTo>
                  <a:lnTo>
                    <a:pt x="979355" y="1144803"/>
                  </a:lnTo>
                  <a:lnTo>
                    <a:pt x="976497" y="1139725"/>
                  </a:lnTo>
                  <a:lnTo>
                    <a:pt x="973004" y="1135283"/>
                  </a:lnTo>
                  <a:lnTo>
                    <a:pt x="969829" y="1130840"/>
                  </a:lnTo>
                  <a:lnTo>
                    <a:pt x="987612" y="1126398"/>
                  </a:lnTo>
                  <a:lnTo>
                    <a:pt x="1005713" y="1121320"/>
                  </a:lnTo>
                  <a:lnTo>
                    <a:pt x="1023496" y="1115609"/>
                  </a:lnTo>
                  <a:lnTo>
                    <a:pt x="1041280" y="1109262"/>
                  </a:lnTo>
                  <a:lnTo>
                    <a:pt x="1058428" y="1101963"/>
                  </a:lnTo>
                  <a:lnTo>
                    <a:pt x="1075576" y="1094665"/>
                  </a:lnTo>
                  <a:lnTo>
                    <a:pt x="1092089" y="1086097"/>
                  </a:lnTo>
                  <a:lnTo>
                    <a:pt x="1108602" y="1076895"/>
                  </a:lnTo>
                  <a:lnTo>
                    <a:pt x="1124480" y="1067375"/>
                  </a:lnTo>
                  <a:lnTo>
                    <a:pt x="1140041" y="1056903"/>
                  </a:lnTo>
                  <a:lnTo>
                    <a:pt x="1155601" y="1046114"/>
                  </a:lnTo>
                  <a:lnTo>
                    <a:pt x="1170209" y="1034690"/>
                  </a:lnTo>
                  <a:lnTo>
                    <a:pt x="1184817" y="1022632"/>
                  </a:lnTo>
                  <a:lnTo>
                    <a:pt x="1198472" y="1009938"/>
                  </a:lnTo>
                  <a:lnTo>
                    <a:pt x="1211809" y="996928"/>
                  </a:lnTo>
                  <a:lnTo>
                    <a:pt x="1225147" y="983283"/>
                  </a:lnTo>
                  <a:lnTo>
                    <a:pt x="1228640" y="979792"/>
                  </a:lnTo>
                  <a:lnTo>
                    <a:pt x="1232451" y="982966"/>
                  </a:lnTo>
                  <a:lnTo>
                    <a:pt x="1257220" y="1002005"/>
                  </a:lnTo>
                  <a:lnTo>
                    <a:pt x="1281037" y="1021680"/>
                  </a:lnTo>
                  <a:lnTo>
                    <a:pt x="1304537" y="1041989"/>
                  </a:lnTo>
                  <a:lnTo>
                    <a:pt x="1316604" y="1052143"/>
                  </a:lnTo>
                  <a:lnTo>
                    <a:pt x="1327719" y="1062615"/>
                  </a:lnTo>
                  <a:lnTo>
                    <a:pt x="1338833" y="1073404"/>
                  </a:lnTo>
                  <a:lnTo>
                    <a:pt x="1349948" y="1084193"/>
                  </a:lnTo>
                  <a:lnTo>
                    <a:pt x="1361062" y="1094982"/>
                  </a:lnTo>
                  <a:lnTo>
                    <a:pt x="1371860" y="1105771"/>
                  </a:lnTo>
                  <a:lnTo>
                    <a:pt x="1382339" y="1116561"/>
                  </a:lnTo>
                  <a:lnTo>
                    <a:pt x="1392818" y="1127984"/>
                  </a:lnTo>
                  <a:lnTo>
                    <a:pt x="1403298" y="1139408"/>
                  </a:lnTo>
                  <a:lnTo>
                    <a:pt x="1413460" y="1150832"/>
                  </a:lnTo>
                  <a:lnTo>
                    <a:pt x="1423304" y="1162573"/>
                  </a:lnTo>
                  <a:lnTo>
                    <a:pt x="1433149" y="1174314"/>
                  </a:lnTo>
                  <a:lnTo>
                    <a:pt x="1442675" y="1186373"/>
                  </a:lnTo>
                  <a:lnTo>
                    <a:pt x="1452202" y="1198748"/>
                  </a:lnTo>
                  <a:lnTo>
                    <a:pt x="1461411" y="1210807"/>
                  </a:lnTo>
                  <a:lnTo>
                    <a:pt x="1470621" y="1223183"/>
                  </a:lnTo>
                  <a:lnTo>
                    <a:pt x="1479830" y="1235876"/>
                  </a:lnTo>
                  <a:lnTo>
                    <a:pt x="1488404" y="1248569"/>
                  </a:lnTo>
                  <a:lnTo>
                    <a:pt x="1496978" y="1261262"/>
                  </a:lnTo>
                  <a:lnTo>
                    <a:pt x="1505552" y="1274272"/>
                  </a:lnTo>
                  <a:lnTo>
                    <a:pt x="1513809" y="1287600"/>
                  </a:lnTo>
                  <a:lnTo>
                    <a:pt x="1521748" y="1300611"/>
                  </a:lnTo>
                  <a:lnTo>
                    <a:pt x="1529687" y="1314573"/>
                  </a:lnTo>
                  <a:lnTo>
                    <a:pt x="1537308" y="1328218"/>
                  </a:lnTo>
                  <a:lnTo>
                    <a:pt x="1544930" y="1341863"/>
                  </a:lnTo>
                  <a:lnTo>
                    <a:pt x="1552234" y="1355826"/>
                  </a:lnTo>
                  <a:lnTo>
                    <a:pt x="1559537" y="1369788"/>
                  </a:lnTo>
                  <a:lnTo>
                    <a:pt x="1566206" y="1384385"/>
                  </a:lnTo>
                  <a:lnTo>
                    <a:pt x="1573193" y="1398982"/>
                  </a:lnTo>
                  <a:lnTo>
                    <a:pt x="1579544" y="1413579"/>
                  </a:lnTo>
                  <a:lnTo>
                    <a:pt x="1586213" y="1428176"/>
                  </a:lnTo>
                  <a:lnTo>
                    <a:pt x="1592246" y="1443725"/>
                  </a:lnTo>
                  <a:lnTo>
                    <a:pt x="1598280" y="1458640"/>
                  </a:lnTo>
                  <a:lnTo>
                    <a:pt x="1603996" y="1473871"/>
                  </a:lnTo>
                  <a:lnTo>
                    <a:pt x="1609712" y="1489738"/>
                  </a:lnTo>
                  <a:lnTo>
                    <a:pt x="1614793" y="1505287"/>
                  </a:lnTo>
                  <a:lnTo>
                    <a:pt x="1620191" y="1521153"/>
                  </a:lnTo>
                  <a:lnTo>
                    <a:pt x="1624955" y="1537337"/>
                  </a:lnTo>
                  <a:lnTo>
                    <a:pt x="1630036" y="1553521"/>
                  </a:lnTo>
                  <a:lnTo>
                    <a:pt x="1634482" y="1570339"/>
                  </a:lnTo>
                  <a:lnTo>
                    <a:pt x="1638610" y="1586840"/>
                  </a:lnTo>
                  <a:lnTo>
                    <a:pt x="1643056" y="1603976"/>
                  </a:lnTo>
                  <a:lnTo>
                    <a:pt x="1646867" y="1620794"/>
                  </a:lnTo>
                  <a:lnTo>
                    <a:pt x="1650677" y="1637930"/>
                  </a:lnTo>
                  <a:lnTo>
                    <a:pt x="1654170" y="1655383"/>
                  </a:lnTo>
                  <a:lnTo>
                    <a:pt x="1657664" y="1673153"/>
                  </a:lnTo>
                  <a:lnTo>
                    <a:pt x="1660522" y="1690923"/>
                  </a:lnTo>
                  <a:lnTo>
                    <a:pt x="1663697" y="1709011"/>
                  </a:lnTo>
                  <a:lnTo>
                    <a:pt x="1666238" y="1727099"/>
                  </a:lnTo>
                  <a:lnTo>
                    <a:pt x="1668461" y="1745821"/>
                  </a:lnTo>
                  <a:lnTo>
                    <a:pt x="1670684" y="1764226"/>
                  </a:lnTo>
                  <a:lnTo>
                    <a:pt x="1672589" y="1783266"/>
                  </a:lnTo>
                  <a:lnTo>
                    <a:pt x="1674177" y="1802305"/>
                  </a:lnTo>
                  <a:lnTo>
                    <a:pt x="1676082" y="1821345"/>
                  </a:lnTo>
                  <a:lnTo>
                    <a:pt x="1677352" y="1841019"/>
                  </a:lnTo>
                  <a:lnTo>
                    <a:pt x="1678305" y="1860694"/>
                  </a:lnTo>
                  <a:lnTo>
                    <a:pt x="1679258" y="1880368"/>
                  </a:lnTo>
                  <a:lnTo>
                    <a:pt x="1679575" y="1900677"/>
                  </a:lnTo>
                  <a:lnTo>
                    <a:pt x="1679575" y="1903850"/>
                  </a:lnTo>
                  <a:lnTo>
                    <a:pt x="1677035" y="1905437"/>
                  </a:lnTo>
                  <a:lnTo>
                    <a:pt x="1653853" y="1918765"/>
                  </a:lnTo>
                  <a:lnTo>
                    <a:pt x="1630353" y="1931775"/>
                  </a:lnTo>
                  <a:lnTo>
                    <a:pt x="1606854" y="1944151"/>
                  </a:lnTo>
                  <a:lnTo>
                    <a:pt x="1583037" y="1956209"/>
                  </a:lnTo>
                  <a:lnTo>
                    <a:pt x="1558902" y="1967950"/>
                  </a:lnTo>
                  <a:lnTo>
                    <a:pt x="1534768" y="1979374"/>
                  </a:lnTo>
                  <a:lnTo>
                    <a:pt x="1510316" y="1990163"/>
                  </a:lnTo>
                  <a:lnTo>
                    <a:pt x="1485864" y="2000635"/>
                  </a:lnTo>
                  <a:lnTo>
                    <a:pt x="1461411" y="2010790"/>
                  </a:lnTo>
                  <a:lnTo>
                    <a:pt x="1436642" y="2020627"/>
                  </a:lnTo>
                  <a:lnTo>
                    <a:pt x="1411872" y="2029512"/>
                  </a:lnTo>
                  <a:lnTo>
                    <a:pt x="1386785" y="2038397"/>
                  </a:lnTo>
                  <a:lnTo>
                    <a:pt x="1361380" y="2046965"/>
                  </a:lnTo>
                  <a:lnTo>
                    <a:pt x="1335975" y="2054581"/>
                  </a:lnTo>
                  <a:lnTo>
                    <a:pt x="1310570" y="2062514"/>
                  </a:lnTo>
                  <a:lnTo>
                    <a:pt x="1285166" y="2069495"/>
                  </a:lnTo>
                  <a:lnTo>
                    <a:pt x="1259443" y="2076159"/>
                  </a:lnTo>
                  <a:lnTo>
                    <a:pt x="1233403" y="2082506"/>
                  </a:lnTo>
                  <a:lnTo>
                    <a:pt x="1207681" y="2088535"/>
                  </a:lnTo>
                  <a:lnTo>
                    <a:pt x="1181959" y="2093929"/>
                  </a:lnTo>
                  <a:lnTo>
                    <a:pt x="1155919" y="2099007"/>
                  </a:lnTo>
                  <a:lnTo>
                    <a:pt x="1129561" y="2103767"/>
                  </a:lnTo>
                  <a:lnTo>
                    <a:pt x="1103204" y="2107892"/>
                  </a:lnTo>
                  <a:lnTo>
                    <a:pt x="1077164" y="2111382"/>
                  </a:lnTo>
                  <a:lnTo>
                    <a:pt x="1050806" y="2114873"/>
                  </a:lnTo>
                  <a:lnTo>
                    <a:pt x="1024131" y="2117729"/>
                  </a:lnTo>
                  <a:lnTo>
                    <a:pt x="997774" y="2119950"/>
                  </a:lnTo>
                  <a:lnTo>
                    <a:pt x="971099" y="2121854"/>
                  </a:lnTo>
                  <a:lnTo>
                    <a:pt x="944424" y="2123441"/>
                  </a:lnTo>
                  <a:lnTo>
                    <a:pt x="917749" y="2125028"/>
                  </a:lnTo>
                  <a:lnTo>
                    <a:pt x="891074" y="2125662"/>
                  </a:lnTo>
                  <a:lnTo>
                    <a:pt x="864399" y="2125662"/>
                  </a:lnTo>
                  <a:lnTo>
                    <a:pt x="835818" y="2125662"/>
                  </a:lnTo>
                  <a:lnTo>
                    <a:pt x="807238" y="2124710"/>
                  </a:lnTo>
                  <a:lnTo>
                    <a:pt x="778657" y="2123124"/>
                  </a:lnTo>
                  <a:lnTo>
                    <a:pt x="750395" y="2121537"/>
                  </a:lnTo>
                  <a:lnTo>
                    <a:pt x="722132" y="2119316"/>
                  </a:lnTo>
                  <a:lnTo>
                    <a:pt x="693869" y="2116777"/>
                  </a:lnTo>
                  <a:lnTo>
                    <a:pt x="665606" y="2113604"/>
                  </a:lnTo>
                  <a:lnTo>
                    <a:pt x="637661" y="2109478"/>
                  </a:lnTo>
                  <a:lnTo>
                    <a:pt x="609398" y="2105353"/>
                  </a:lnTo>
                  <a:lnTo>
                    <a:pt x="581453" y="2100593"/>
                  </a:lnTo>
                  <a:lnTo>
                    <a:pt x="553825" y="2095199"/>
                  </a:lnTo>
                  <a:lnTo>
                    <a:pt x="525880" y="2089487"/>
                  </a:lnTo>
                  <a:lnTo>
                    <a:pt x="498252" y="2083458"/>
                  </a:lnTo>
                  <a:lnTo>
                    <a:pt x="470624" y="2076476"/>
                  </a:lnTo>
                  <a:lnTo>
                    <a:pt x="443314" y="2069495"/>
                  </a:lnTo>
                  <a:lnTo>
                    <a:pt x="416321" y="2061879"/>
                  </a:lnTo>
                  <a:lnTo>
                    <a:pt x="389011" y="2053629"/>
                  </a:lnTo>
                  <a:lnTo>
                    <a:pt x="362019" y="2045378"/>
                  </a:lnTo>
                  <a:lnTo>
                    <a:pt x="335343" y="2036176"/>
                  </a:lnTo>
                  <a:lnTo>
                    <a:pt x="308668" y="2026656"/>
                  </a:lnTo>
                  <a:lnTo>
                    <a:pt x="282311" y="2016502"/>
                  </a:lnTo>
                  <a:lnTo>
                    <a:pt x="255953" y="2006030"/>
                  </a:lnTo>
                  <a:lnTo>
                    <a:pt x="229913" y="1994923"/>
                  </a:lnTo>
                  <a:lnTo>
                    <a:pt x="203556" y="1983499"/>
                  </a:lnTo>
                  <a:lnTo>
                    <a:pt x="177833" y="1971441"/>
                  </a:lnTo>
                  <a:lnTo>
                    <a:pt x="152429" y="1959065"/>
                  </a:lnTo>
                  <a:lnTo>
                    <a:pt x="127024" y="1946372"/>
                  </a:lnTo>
                  <a:lnTo>
                    <a:pt x="101619" y="1933044"/>
                  </a:lnTo>
                  <a:lnTo>
                    <a:pt x="76532" y="1919399"/>
                  </a:lnTo>
                  <a:lnTo>
                    <a:pt x="51762" y="1905437"/>
                  </a:lnTo>
                  <a:lnTo>
                    <a:pt x="27310" y="1890523"/>
                  </a:lnTo>
                  <a:lnTo>
                    <a:pt x="2858" y="1875291"/>
                  </a:lnTo>
                  <a:lnTo>
                    <a:pt x="0" y="1888301"/>
                  </a:lnTo>
                  <a:lnTo>
                    <a:pt x="0" y="1870531"/>
                  </a:lnTo>
                  <a:lnTo>
                    <a:pt x="952" y="1850222"/>
                  </a:lnTo>
                  <a:lnTo>
                    <a:pt x="2223" y="1829913"/>
                  </a:lnTo>
                  <a:lnTo>
                    <a:pt x="3493" y="1809604"/>
                  </a:lnTo>
                  <a:lnTo>
                    <a:pt x="5398" y="1790247"/>
                  </a:lnTo>
                  <a:lnTo>
                    <a:pt x="6986" y="1770573"/>
                  </a:lnTo>
                  <a:lnTo>
                    <a:pt x="9209" y="1750898"/>
                  </a:lnTo>
                  <a:lnTo>
                    <a:pt x="11749" y="1732176"/>
                  </a:lnTo>
                  <a:lnTo>
                    <a:pt x="14290" y="1713136"/>
                  </a:lnTo>
                  <a:lnTo>
                    <a:pt x="17148" y="1694414"/>
                  </a:lnTo>
                  <a:lnTo>
                    <a:pt x="20006" y="1676009"/>
                  </a:lnTo>
                  <a:lnTo>
                    <a:pt x="23499" y="1657604"/>
                  </a:lnTo>
                  <a:lnTo>
                    <a:pt x="26992" y="1639834"/>
                  </a:lnTo>
                  <a:lnTo>
                    <a:pt x="30486" y="1621746"/>
                  </a:lnTo>
                  <a:lnTo>
                    <a:pt x="34931" y="1604293"/>
                  </a:lnTo>
                  <a:lnTo>
                    <a:pt x="38742" y="1586840"/>
                  </a:lnTo>
                  <a:lnTo>
                    <a:pt x="43188" y="1569704"/>
                  </a:lnTo>
                  <a:lnTo>
                    <a:pt x="47951" y="1552569"/>
                  </a:lnTo>
                  <a:lnTo>
                    <a:pt x="52715" y="1536068"/>
                  </a:lnTo>
                  <a:lnTo>
                    <a:pt x="57796" y="1519249"/>
                  </a:lnTo>
                  <a:lnTo>
                    <a:pt x="62877" y="1503066"/>
                  </a:lnTo>
                  <a:lnTo>
                    <a:pt x="68593" y="1486564"/>
                  </a:lnTo>
                  <a:lnTo>
                    <a:pt x="73991" y="1470698"/>
                  </a:lnTo>
                  <a:lnTo>
                    <a:pt x="80025" y="1455149"/>
                  </a:lnTo>
                  <a:lnTo>
                    <a:pt x="86059" y="1439283"/>
                  </a:lnTo>
                  <a:lnTo>
                    <a:pt x="92410" y="1424051"/>
                  </a:lnTo>
                  <a:lnTo>
                    <a:pt x="98761" y="1409137"/>
                  </a:lnTo>
                  <a:lnTo>
                    <a:pt x="105430" y="1393905"/>
                  </a:lnTo>
                  <a:lnTo>
                    <a:pt x="112098" y="1378990"/>
                  </a:lnTo>
                  <a:lnTo>
                    <a:pt x="119402" y="1364393"/>
                  </a:lnTo>
                  <a:lnTo>
                    <a:pt x="126706" y="1350114"/>
                  </a:lnTo>
                  <a:lnTo>
                    <a:pt x="134010" y="1335834"/>
                  </a:lnTo>
                  <a:lnTo>
                    <a:pt x="141632" y="1321871"/>
                  </a:lnTo>
                  <a:lnTo>
                    <a:pt x="149571" y="1307909"/>
                  </a:lnTo>
                  <a:lnTo>
                    <a:pt x="157510" y="1294264"/>
                  </a:lnTo>
                  <a:lnTo>
                    <a:pt x="165766" y="1280936"/>
                  </a:lnTo>
                  <a:lnTo>
                    <a:pt x="174023" y="1267291"/>
                  </a:lnTo>
                  <a:lnTo>
                    <a:pt x="182597" y="1253963"/>
                  </a:lnTo>
                  <a:lnTo>
                    <a:pt x="191171" y="1241270"/>
                  </a:lnTo>
                  <a:lnTo>
                    <a:pt x="200380" y="1228260"/>
                  </a:lnTo>
                  <a:lnTo>
                    <a:pt x="209589" y="1215884"/>
                  </a:lnTo>
                  <a:lnTo>
                    <a:pt x="218799" y="1203191"/>
                  </a:lnTo>
                  <a:lnTo>
                    <a:pt x="228008" y="1191133"/>
                  </a:lnTo>
                  <a:lnTo>
                    <a:pt x="237852" y="1178757"/>
                  </a:lnTo>
                  <a:lnTo>
                    <a:pt x="247697" y="1167016"/>
                  </a:lnTo>
                  <a:lnTo>
                    <a:pt x="257541" y="1155275"/>
                  </a:lnTo>
                  <a:lnTo>
                    <a:pt x="267703" y="1143533"/>
                  </a:lnTo>
                  <a:lnTo>
                    <a:pt x="278182" y="1132110"/>
                  </a:lnTo>
                  <a:lnTo>
                    <a:pt x="288662" y="1120686"/>
                  </a:lnTo>
                  <a:lnTo>
                    <a:pt x="298824" y="1109579"/>
                  </a:lnTo>
                  <a:lnTo>
                    <a:pt x="309938" y="1098473"/>
                  </a:lnTo>
                  <a:lnTo>
                    <a:pt x="320735" y="1087684"/>
                  </a:lnTo>
                  <a:lnTo>
                    <a:pt x="331850" y="1076895"/>
                  </a:lnTo>
                  <a:lnTo>
                    <a:pt x="343282" y="1066423"/>
                  </a:lnTo>
                  <a:lnTo>
                    <a:pt x="354715" y="1055951"/>
                  </a:lnTo>
                  <a:lnTo>
                    <a:pt x="366147" y="1045797"/>
                  </a:lnTo>
                  <a:lnTo>
                    <a:pt x="377897" y="1035642"/>
                  </a:lnTo>
                  <a:lnTo>
                    <a:pt x="389964" y="1025805"/>
                  </a:lnTo>
                  <a:lnTo>
                    <a:pt x="401714" y="1015968"/>
                  </a:lnTo>
                  <a:lnTo>
                    <a:pt x="414099" y="1006448"/>
                  </a:lnTo>
                  <a:lnTo>
                    <a:pt x="426801" y="996928"/>
                  </a:lnTo>
                  <a:lnTo>
                    <a:pt x="439186" y="987408"/>
                  </a:lnTo>
                  <a:lnTo>
                    <a:pt x="451571" y="977888"/>
                  </a:lnTo>
                  <a:lnTo>
                    <a:pt x="477293" y="960118"/>
                  </a:lnTo>
                  <a:lnTo>
                    <a:pt x="481421" y="957262"/>
                  </a:lnTo>
                  <a:close/>
                  <a:moveTo>
                    <a:pt x="839471" y="0"/>
                  </a:moveTo>
                  <a:lnTo>
                    <a:pt x="852171" y="0"/>
                  </a:lnTo>
                  <a:lnTo>
                    <a:pt x="865506" y="0"/>
                  </a:lnTo>
                  <a:lnTo>
                    <a:pt x="878206" y="636"/>
                  </a:lnTo>
                  <a:lnTo>
                    <a:pt x="890906" y="1271"/>
                  </a:lnTo>
                  <a:lnTo>
                    <a:pt x="903288" y="2542"/>
                  </a:lnTo>
                  <a:lnTo>
                    <a:pt x="915988" y="3813"/>
                  </a:lnTo>
                  <a:lnTo>
                    <a:pt x="928371" y="5719"/>
                  </a:lnTo>
                  <a:lnTo>
                    <a:pt x="940436" y="7943"/>
                  </a:lnTo>
                  <a:lnTo>
                    <a:pt x="952818" y="10167"/>
                  </a:lnTo>
                  <a:lnTo>
                    <a:pt x="964883" y="12708"/>
                  </a:lnTo>
                  <a:lnTo>
                    <a:pt x="976631" y="15568"/>
                  </a:lnTo>
                  <a:lnTo>
                    <a:pt x="988696" y="19062"/>
                  </a:lnTo>
                  <a:lnTo>
                    <a:pt x="1000443" y="22239"/>
                  </a:lnTo>
                  <a:lnTo>
                    <a:pt x="1011873" y="26052"/>
                  </a:lnTo>
                  <a:lnTo>
                    <a:pt x="1023621" y="30182"/>
                  </a:lnTo>
                  <a:lnTo>
                    <a:pt x="1034733" y="34630"/>
                  </a:lnTo>
                  <a:lnTo>
                    <a:pt x="1046163" y="39395"/>
                  </a:lnTo>
                  <a:lnTo>
                    <a:pt x="1057276" y="44161"/>
                  </a:lnTo>
                  <a:lnTo>
                    <a:pt x="1068388" y="48926"/>
                  </a:lnTo>
                  <a:lnTo>
                    <a:pt x="1079183" y="54645"/>
                  </a:lnTo>
                  <a:lnTo>
                    <a:pt x="1089661" y="60046"/>
                  </a:lnTo>
                  <a:lnTo>
                    <a:pt x="1100456" y="66082"/>
                  </a:lnTo>
                  <a:lnTo>
                    <a:pt x="1110616" y="72119"/>
                  </a:lnTo>
                  <a:lnTo>
                    <a:pt x="1120776" y="78790"/>
                  </a:lnTo>
                  <a:lnTo>
                    <a:pt x="1130936" y="85462"/>
                  </a:lnTo>
                  <a:lnTo>
                    <a:pt x="1140461" y="92134"/>
                  </a:lnTo>
                  <a:lnTo>
                    <a:pt x="1150303" y="99123"/>
                  </a:lnTo>
                  <a:lnTo>
                    <a:pt x="1159828" y="106430"/>
                  </a:lnTo>
                  <a:lnTo>
                    <a:pt x="1169353" y="114055"/>
                  </a:lnTo>
                  <a:lnTo>
                    <a:pt x="1178561" y="121680"/>
                  </a:lnTo>
                  <a:lnTo>
                    <a:pt x="1187133" y="129623"/>
                  </a:lnTo>
                  <a:lnTo>
                    <a:pt x="1196023" y="137883"/>
                  </a:lnTo>
                  <a:lnTo>
                    <a:pt x="1204596" y="146143"/>
                  </a:lnTo>
                  <a:lnTo>
                    <a:pt x="1213168" y="155039"/>
                  </a:lnTo>
                  <a:lnTo>
                    <a:pt x="1221106" y="163299"/>
                  </a:lnTo>
                  <a:lnTo>
                    <a:pt x="1229043" y="172513"/>
                  </a:lnTo>
                  <a:lnTo>
                    <a:pt x="1236981" y="181726"/>
                  </a:lnTo>
                  <a:lnTo>
                    <a:pt x="1244283" y="190939"/>
                  </a:lnTo>
                  <a:lnTo>
                    <a:pt x="1251586" y="200153"/>
                  </a:lnTo>
                  <a:lnTo>
                    <a:pt x="1258888" y="210001"/>
                  </a:lnTo>
                  <a:lnTo>
                    <a:pt x="1265556" y="219850"/>
                  </a:lnTo>
                  <a:lnTo>
                    <a:pt x="1272223" y="230017"/>
                  </a:lnTo>
                  <a:lnTo>
                    <a:pt x="1278256" y="240183"/>
                  </a:lnTo>
                  <a:lnTo>
                    <a:pt x="1284606" y="250667"/>
                  </a:lnTo>
                  <a:lnTo>
                    <a:pt x="1290321" y="261151"/>
                  </a:lnTo>
                  <a:lnTo>
                    <a:pt x="1296353" y="271953"/>
                  </a:lnTo>
                  <a:lnTo>
                    <a:pt x="1301433" y="282755"/>
                  </a:lnTo>
                  <a:lnTo>
                    <a:pt x="1306831" y="293239"/>
                  </a:lnTo>
                  <a:lnTo>
                    <a:pt x="1311593" y="304359"/>
                  </a:lnTo>
                  <a:lnTo>
                    <a:pt x="1316356" y="315796"/>
                  </a:lnTo>
                  <a:lnTo>
                    <a:pt x="1320483" y="327234"/>
                  </a:lnTo>
                  <a:lnTo>
                    <a:pt x="1324293" y="338671"/>
                  </a:lnTo>
                  <a:lnTo>
                    <a:pt x="1328421" y="350426"/>
                  </a:lnTo>
                  <a:lnTo>
                    <a:pt x="1331913" y="362181"/>
                  </a:lnTo>
                  <a:lnTo>
                    <a:pt x="1335088" y="373936"/>
                  </a:lnTo>
                  <a:lnTo>
                    <a:pt x="1337946" y="386009"/>
                  </a:lnTo>
                  <a:lnTo>
                    <a:pt x="1340803" y="398081"/>
                  </a:lnTo>
                  <a:lnTo>
                    <a:pt x="1343026" y="410472"/>
                  </a:lnTo>
                  <a:lnTo>
                    <a:pt x="1344931" y="422862"/>
                  </a:lnTo>
                  <a:lnTo>
                    <a:pt x="1346518" y="435252"/>
                  </a:lnTo>
                  <a:lnTo>
                    <a:pt x="1348106" y="447643"/>
                  </a:lnTo>
                  <a:lnTo>
                    <a:pt x="1349058" y="460033"/>
                  </a:lnTo>
                  <a:lnTo>
                    <a:pt x="1350011" y="472741"/>
                  </a:lnTo>
                  <a:lnTo>
                    <a:pt x="1350646" y="485449"/>
                  </a:lnTo>
                  <a:lnTo>
                    <a:pt x="1350963" y="498475"/>
                  </a:lnTo>
                  <a:lnTo>
                    <a:pt x="1350646" y="513407"/>
                  </a:lnTo>
                  <a:lnTo>
                    <a:pt x="1349693" y="528975"/>
                  </a:lnTo>
                  <a:lnTo>
                    <a:pt x="1348423" y="543907"/>
                  </a:lnTo>
                  <a:lnTo>
                    <a:pt x="1347153" y="558521"/>
                  </a:lnTo>
                  <a:lnTo>
                    <a:pt x="1345248" y="573453"/>
                  </a:lnTo>
                  <a:lnTo>
                    <a:pt x="1342708" y="588067"/>
                  </a:lnTo>
                  <a:lnTo>
                    <a:pt x="1339851" y="602682"/>
                  </a:lnTo>
                  <a:lnTo>
                    <a:pt x="1336358" y="616660"/>
                  </a:lnTo>
                  <a:lnTo>
                    <a:pt x="1332866" y="631275"/>
                  </a:lnTo>
                  <a:lnTo>
                    <a:pt x="1328738" y="645254"/>
                  </a:lnTo>
                  <a:lnTo>
                    <a:pt x="1324293" y="658915"/>
                  </a:lnTo>
                  <a:lnTo>
                    <a:pt x="1319531" y="672576"/>
                  </a:lnTo>
                  <a:lnTo>
                    <a:pt x="1314133" y="685920"/>
                  </a:lnTo>
                  <a:lnTo>
                    <a:pt x="1308418" y="699263"/>
                  </a:lnTo>
                  <a:lnTo>
                    <a:pt x="1302386" y="712607"/>
                  </a:lnTo>
                  <a:lnTo>
                    <a:pt x="1296353" y="725315"/>
                  </a:lnTo>
                  <a:lnTo>
                    <a:pt x="1289368" y="738023"/>
                  </a:lnTo>
                  <a:lnTo>
                    <a:pt x="1282383" y="750413"/>
                  </a:lnTo>
                  <a:lnTo>
                    <a:pt x="1275081" y="762486"/>
                  </a:lnTo>
                  <a:lnTo>
                    <a:pt x="1267143" y="774559"/>
                  </a:lnTo>
                  <a:lnTo>
                    <a:pt x="1259206" y="786313"/>
                  </a:lnTo>
                  <a:lnTo>
                    <a:pt x="1250633" y="797751"/>
                  </a:lnTo>
                  <a:lnTo>
                    <a:pt x="1242061" y="809188"/>
                  </a:lnTo>
                  <a:lnTo>
                    <a:pt x="1232853" y="819990"/>
                  </a:lnTo>
                  <a:lnTo>
                    <a:pt x="1223963" y="830792"/>
                  </a:lnTo>
                  <a:lnTo>
                    <a:pt x="1214121" y="841276"/>
                  </a:lnTo>
                  <a:lnTo>
                    <a:pt x="1204278" y="851442"/>
                  </a:lnTo>
                  <a:lnTo>
                    <a:pt x="1193801" y="860974"/>
                  </a:lnTo>
                  <a:lnTo>
                    <a:pt x="1183323" y="870822"/>
                  </a:lnTo>
                  <a:lnTo>
                    <a:pt x="1172528" y="880036"/>
                  </a:lnTo>
                  <a:lnTo>
                    <a:pt x="1161733" y="889249"/>
                  </a:lnTo>
                  <a:lnTo>
                    <a:pt x="1150303" y="897827"/>
                  </a:lnTo>
                  <a:lnTo>
                    <a:pt x="1134746" y="909264"/>
                  </a:lnTo>
                  <a:lnTo>
                    <a:pt x="1118236" y="920066"/>
                  </a:lnTo>
                  <a:lnTo>
                    <a:pt x="1101408" y="929915"/>
                  </a:lnTo>
                  <a:lnTo>
                    <a:pt x="1084581" y="939446"/>
                  </a:lnTo>
                  <a:lnTo>
                    <a:pt x="1066801" y="948342"/>
                  </a:lnTo>
                  <a:lnTo>
                    <a:pt x="1048703" y="956602"/>
                  </a:lnTo>
                  <a:lnTo>
                    <a:pt x="1040131" y="960414"/>
                  </a:lnTo>
                  <a:lnTo>
                    <a:pt x="1030606" y="963909"/>
                  </a:lnTo>
                  <a:lnTo>
                    <a:pt x="1021398" y="967722"/>
                  </a:lnTo>
                  <a:lnTo>
                    <a:pt x="1011873" y="970899"/>
                  </a:lnTo>
                  <a:lnTo>
                    <a:pt x="1002348" y="973758"/>
                  </a:lnTo>
                  <a:lnTo>
                    <a:pt x="993141" y="976617"/>
                  </a:lnTo>
                  <a:lnTo>
                    <a:pt x="983616" y="979794"/>
                  </a:lnTo>
                  <a:lnTo>
                    <a:pt x="973773" y="982018"/>
                  </a:lnTo>
                  <a:lnTo>
                    <a:pt x="963931" y="984560"/>
                  </a:lnTo>
                  <a:lnTo>
                    <a:pt x="954088" y="986466"/>
                  </a:lnTo>
                  <a:lnTo>
                    <a:pt x="944246" y="988372"/>
                  </a:lnTo>
                  <a:lnTo>
                    <a:pt x="934403" y="990596"/>
                  </a:lnTo>
                  <a:lnTo>
                    <a:pt x="924561" y="991867"/>
                  </a:lnTo>
                  <a:lnTo>
                    <a:pt x="914401" y="993455"/>
                  </a:lnTo>
                  <a:lnTo>
                    <a:pt x="904241" y="994409"/>
                  </a:lnTo>
                  <a:lnTo>
                    <a:pt x="893763" y="995362"/>
                  </a:lnTo>
                  <a:lnTo>
                    <a:pt x="883603" y="995997"/>
                  </a:lnTo>
                  <a:lnTo>
                    <a:pt x="873126" y="996632"/>
                  </a:lnTo>
                  <a:lnTo>
                    <a:pt x="862648" y="996950"/>
                  </a:lnTo>
                  <a:lnTo>
                    <a:pt x="852171" y="996950"/>
                  </a:lnTo>
                  <a:lnTo>
                    <a:pt x="840423" y="996950"/>
                  </a:lnTo>
                  <a:lnTo>
                    <a:pt x="828358" y="996315"/>
                  </a:lnTo>
                  <a:lnTo>
                    <a:pt x="816293" y="995679"/>
                  </a:lnTo>
                  <a:lnTo>
                    <a:pt x="804546" y="994726"/>
                  </a:lnTo>
                  <a:lnTo>
                    <a:pt x="792798" y="993455"/>
                  </a:lnTo>
                  <a:lnTo>
                    <a:pt x="781368" y="992185"/>
                  </a:lnTo>
                  <a:lnTo>
                    <a:pt x="769621" y="990278"/>
                  </a:lnTo>
                  <a:lnTo>
                    <a:pt x="758191" y="988054"/>
                  </a:lnTo>
                  <a:lnTo>
                    <a:pt x="746761" y="985831"/>
                  </a:lnTo>
                  <a:lnTo>
                    <a:pt x="735331" y="983289"/>
                  </a:lnTo>
                  <a:lnTo>
                    <a:pt x="724218" y="980430"/>
                  </a:lnTo>
                  <a:lnTo>
                    <a:pt x="713106" y="977253"/>
                  </a:lnTo>
                  <a:lnTo>
                    <a:pt x="702311" y="973758"/>
                  </a:lnTo>
                  <a:lnTo>
                    <a:pt x="691198" y="970263"/>
                  </a:lnTo>
                  <a:lnTo>
                    <a:pt x="680721" y="966768"/>
                  </a:lnTo>
                  <a:lnTo>
                    <a:pt x="670243" y="962321"/>
                  </a:lnTo>
                  <a:lnTo>
                    <a:pt x="659448" y="958190"/>
                  </a:lnTo>
                  <a:lnTo>
                    <a:pt x="648971" y="953425"/>
                  </a:lnTo>
                  <a:lnTo>
                    <a:pt x="638811" y="948659"/>
                  </a:lnTo>
                  <a:lnTo>
                    <a:pt x="628651" y="943894"/>
                  </a:lnTo>
                  <a:lnTo>
                    <a:pt x="618491" y="938493"/>
                  </a:lnTo>
                  <a:lnTo>
                    <a:pt x="608648" y="933410"/>
                  </a:lnTo>
                  <a:lnTo>
                    <a:pt x="599123" y="927373"/>
                  </a:lnTo>
                  <a:lnTo>
                    <a:pt x="589281" y="921655"/>
                  </a:lnTo>
                  <a:lnTo>
                    <a:pt x="579756" y="915618"/>
                  </a:lnTo>
                  <a:lnTo>
                    <a:pt x="570548" y="909264"/>
                  </a:lnTo>
                  <a:lnTo>
                    <a:pt x="561023" y="902910"/>
                  </a:lnTo>
                  <a:lnTo>
                    <a:pt x="552133" y="895921"/>
                  </a:lnTo>
                  <a:lnTo>
                    <a:pt x="543561" y="889249"/>
                  </a:lnTo>
                  <a:lnTo>
                    <a:pt x="534671" y="881942"/>
                  </a:lnTo>
                  <a:lnTo>
                    <a:pt x="526098" y="874952"/>
                  </a:lnTo>
                  <a:lnTo>
                    <a:pt x="517526" y="867328"/>
                  </a:lnTo>
                  <a:lnTo>
                    <a:pt x="508318" y="858750"/>
                  </a:lnTo>
                  <a:lnTo>
                    <a:pt x="499428" y="849854"/>
                  </a:lnTo>
                  <a:lnTo>
                    <a:pt x="490538" y="840958"/>
                  </a:lnTo>
                  <a:lnTo>
                    <a:pt x="481648" y="831427"/>
                  </a:lnTo>
                  <a:lnTo>
                    <a:pt x="473711" y="821896"/>
                  </a:lnTo>
                  <a:lnTo>
                    <a:pt x="465456" y="812047"/>
                  </a:lnTo>
                  <a:lnTo>
                    <a:pt x="457518" y="801881"/>
                  </a:lnTo>
                  <a:lnTo>
                    <a:pt x="449898" y="791714"/>
                  </a:lnTo>
                  <a:lnTo>
                    <a:pt x="442596" y="781548"/>
                  </a:lnTo>
                  <a:lnTo>
                    <a:pt x="435293" y="770746"/>
                  </a:lnTo>
                  <a:lnTo>
                    <a:pt x="428626" y="759944"/>
                  </a:lnTo>
                  <a:lnTo>
                    <a:pt x="421958" y="749142"/>
                  </a:lnTo>
                  <a:lnTo>
                    <a:pt x="415608" y="738023"/>
                  </a:lnTo>
                  <a:lnTo>
                    <a:pt x="409576" y="726585"/>
                  </a:lnTo>
                  <a:lnTo>
                    <a:pt x="403861" y="715148"/>
                  </a:lnTo>
                  <a:lnTo>
                    <a:pt x="398463" y="703393"/>
                  </a:lnTo>
                  <a:lnTo>
                    <a:pt x="393383" y="691638"/>
                  </a:lnTo>
                  <a:lnTo>
                    <a:pt x="388303" y="679566"/>
                  </a:lnTo>
                  <a:lnTo>
                    <a:pt x="383858" y="667493"/>
                  </a:lnTo>
                  <a:lnTo>
                    <a:pt x="379731" y="655420"/>
                  </a:lnTo>
                  <a:lnTo>
                    <a:pt x="375603" y="643030"/>
                  </a:lnTo>
                  <a:lnTo>
                    <a:pt x="372111" y="630322"/>
                  </a:lnTo>
                  <a:lnTo>
                    <a:pt x="368936" y="617614"/>
                  </a:lnTo>
                  <a:lnTo>
                    <a:pt x="365443" y="604588"/>
                  </a:lnTo>
                  <a:lnTo>
                    <a:pt x="362903" y="591880"/>
                  </a:lnTo>
                  <a:lnTo>
                    <a:pt x="360681" y="578854"/>
                  </a:lnTo>
                  <a:lnTo>
                    <a:pt x="358776" y="565828"/>
                  </a:lnTo>
                  <a:lnTo>
                    <a:pt x="357188" y="552485"/>
                  </a:lnTo>
                  <a:lnTo>
                    <a:pt x="355601" y="539141"/>
                  </a:lnTo>
                  <a:lnTo>
                    <a:pt x="354648" y="525480"/>
                  </a:lnTo>
                  <a:lnTo>
                    <a:pt x="354331" y="511819"/>
                  </a:lnTo>
                  <a:lnTo>
                    <a:pt x="354013" y="498475"/>
                  </a:lnTo>
                  <a:lnTo>
                    <a:pt x="354331" y="485449"/>
                  </a:lnTo>
                  <a:lnTo>
                    <a:pt x="354648" y="472741"/>
                  </a:lnTo>
                  <a:lnTo>
                    <a:pt x="355601" y="460033"/>
                  </a:lnTo>
                  <a:lnTo>
                    <a:pt x="356871" y="447643"/>
                  </a:lnTo>
                  <a:lnTo>
                    <a:pt x="358141" y="434935"/>
                  </a:lnTo>
                  <a:lnTo>
                    <a:pt x="360046" y="422544"/>
                  </a:lnTo>
                  <a:lnTo>
                    <a:pt x="361951" y="410472"/>
                  </a:lnTo>
                  <a:lnTo>
                    <a:pt x="364173" y="397763"/>
                  </a:lnTo>
                  <a:lnTo>
                    <a:pt x="366713" y="385691"/>
                  </a:lnTo>
                  <a:lnTo>
                    <a:pt x="369888" y="373936"/>
                  </a:lnTo>
                  <a:lnTo>
                    <a:pt x="373063" y="361863"/>
                  </a:lnTo>
                  <a:lnTo>
                    <a:pt x="376556" y="350108"/>
                  </a:lnTo>
                  <a:lnTo>
                    <a:pt x="380683" y="338671"/>
                  </a:lnTo>
                  <a:lnTo>
                    <a:pt x="384493" y="326916"/>
                  </a:lnTo>
                  <a:lnTo>
                    <a:pt x="388621" y="315796"/>
                  </a:lnTo>
                  <a:lnTo>
                    <a:pt x="393383" y="304359"/>
                  </a:lnTo>
                  <a:lnTo>
                    <a:pt x="398146" y="293239"/>
                  </a:lnTo>
                  <a:lnTo>
                    <a:pt x="403543" y="282755"/>
                  </a:lnTo>
                  <a:lnTo>
                    <a:pt x="408623" y="271636"/>
                  </a:lnTo>
                  <a:lnTo>
                    <a:pt x="414656" y="261151"/>
                  </a:lnTo>
                  <a:lnTo>
                    <a:pt x="420371" y="250667"/>
                  </a:lnTo>
                  <a:lnTo>
                    <a:pt x="426721" y="240183"/>
                  </a:lnTo>
                  <a:lnTo>
                    <a:pt x="432753" y="230017"/>
                  </a:lnTo>
                  <a:lnTo>
                    <a:pt x="439421" y="219850"/>
                  </a:lnTo>
                  <a:lnTo>
                    <a:pt x="446088" y="210001"/>
                  </a:lnTo>
                  <a:lnTo>
                    <a:pt x="453391" y="200153"/>
                  </a:lnTo>
                  <a:lnTo>
                    <a:pt x="460693" y="190939"/>
                  </a:lnTo>
                  <a:lnTo>
                    <a:pt x="467996" y="181408"/>
                  </a:lnTo>
                  <a:lnTo>
                    <a:pt x="475933" y="172195"/>
                  </a:lnTo>
                  <a:lnTo>
                    <a:pt x="483871" y="163299"/>
                  </a:lnTo>
                  <a:lnTo>
                    <a:pt x="491808" y="154403"/>
                  </a:lnTo>
                  <a:lnTo>
                    <a:pt x="500381" y="146143"/>
                  </a:lnTo>
                  <a:lnTo>
                    <a:pt x="508953" y="137565"/>
                  </a:lnTo>
                  <a:lnTo>
                    <a:pt x="517526" y="129305"/>
                  </a:lnTo>
                  <a:lnTo>
                    <a:pt x="526416" y="121680"/>
                  </a:lnTo>
                  <a:lnTo>
                    <a:pt x="535623" y="113738"/>
                  </a:lnTo>
                  <a:lnTo>
                    <a:pt x="545148" y="106113"/>
                  </a:lnTo>
                  <a:lnTo>
                    <a:pt x="554673" y="99123"/>
                  </a:lnTo>
                  <a:lnTo>
                    <a:pt x="564516" y="92134"/>
                  </a:lnTo>
                  <a:lnTo>
                    <a:pt x="574041" y="85462"/>
                  </a:lnTo>
                  <a:lnTo>
                    <a:pt x="584201" y="78473"/>
                  </a:lnTo>
                  <a:lnTo>
                    <a:pt x="594361" y="72119"/>
                  </a:lnTo>
                  <a:lnTo>
                    <a:pt x="604838" y="66082"/>
                  </a:lnTo>
                  <a:lnTo>
                    <a:pt x="615316" y="60046"/>
                  </a:lnTo>
                  <a:lnTo>
                    <a:pt x="625793" y="54645"/>
                  </a:lnTo>
                  <a:lnTo>
                    <a:pt x="636906" y="48926"/>
                  </a:lnTo>
                  <a:lnTo>
                    <a:pt x="647701" y="44161"/>
                  </a:lnTo>
                  <a:lnTo>
                    <a:pt x="658813" y="39395"/>
                  </a:lnTo>
                  <a:lnTo>
                    <a:pt x="670243" y="34630"/>
                  </a:lnTo>
                  <a:lnTo>
                    <a:pt x="681356" y="30182"/>
                  </a:lnTo>
                  <a:lnTo>
                    <a:pt x="693103" y="26052"/>
                  </a:lnTo>
                  <a:lnTo>
                    <a:pt x="704533" y="22239"/>
                  </a:lnTo>
                  <a:lnTo>
                    <a:pt x="716281" y="19062"/>
                  </a:lnTo>
                  <a:lnTo>
                    <a:pt x="728346" y="15568"/>
                  </a:lnTo>
                  <a:lnTo>
                    <a:pt x="740093" y="12708"/>
                  </a:lnTo>
                  <a:lnTo>
                    <a:pt x="752158" y="10167"/>
                  </a:lnTo>
                  <a:lnTo>
                    <a:pt x="764541" y="7625"/>
                  </a:lnTo>
                  <a:lnTo>
                    <a:pt x="776606" y="5719"/>
                  </a:lnTo>
                  <a:lnTo>
                    <a:pt x="788988" y="3813"/>
                  </a:lnTo>
                  <a:lnTo>
                    <a:pt x="801688" y="2542"/>
                  </a:lnTo>
                  <a:lnTo>
                    <a:pt x="814071" y="1271"/>
                  </a:lnTo>
                  <a:lnTo>
                    <a:pt x="826771" y="636"/>
                  </a:lnTo>
                  <a:lnTo>
                    <a:pt x="839471" y="0"/>
                  </a:ln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  <a:extLst/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sz="2400">
                <a:solidFill>
                  <a:srgbClr val="FFFFFF"/>
                </a:solidFill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9982800" y="1175270"/>
            <a:ext cx="565200" cy="563259"/>
            <a:chOff x="1519237" y="1651743"/>
            <a:chExt cx="447675" cy="447675"/>
          </a:xfrm>
        </p:grpSpPr>
        <p:sp>
          <p:nvSpPr>
            <p:cNvPr id="29" name="椭圆 28"/>
            <p:cNvSpPr/>
            <p:nvPr/>
          </p:nvSpPr>
          <p:spPr>
            <a:xfrm>
              <a:off x="1519237" y="1651743"/>
              <a:ext cx="447675" cy="447675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 w="19050">
              <a:solidFill>
                <a:srgbClr val="F9F9F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30" name="KSO_Shape"/>
            <p:cNvSpPr>
              <a:spLocks/>
            </p:cNvSpPr>
            <p:nvPr/>
          </p:nvSpPr>
          <p:spPr bwMode="auto">
            <a:xfrm>
              <a:off x="1621221" y="1704975"/>
              <a:ext cx="247650" cy="313481"/>
            </a:xfrm>
            <a:custGeom>
              <a:avLst/>
              <a:gdLst>
                <a:gd name="T0" fmla="*/ 508479 w 1679575"/>
                <a:gd name="T1" fmla="*/ 933537 h 2125662"/>
                <a:gd name="T2" fmla="*/ 645344 w 1679575"/>
                <a:gd name="T3" fmla="*/ 1004349 h 2125662"/>
                <a:gd name="T4" fmla="*/ 637947 w 1679575"/>
                <a:gd name="T5" fmla="*/ 1045870 h 2125662"/>
                <a:gd name="T6" fmla="*/ 629410 w 1679575"/>
                <a:gd name="T7" fmla="*/ 1095637 h 2125662"/>
                <a:gd name="T8" fmla="*/ 645913 w 1679575"/>
                <a:gd name="T9" fmla="*/ 1148533 h 2125662"/>
                <a:gd name="T10" fmla="*/ 923628 w 1679575"/>
                <a:gd name="T11" fmla="*/ 1679766 h 2125662"/>
                <a:gd name="T12" fmla="*/ 886068 w 1679575"/>
                <a:gd name="T13" fmla="*/ 1137442 h 2125662"/>
                <a:gd name="T14" fmla="*/ 896597 w 1679575"/>
                <a:gd name="T15" fmla="*/ 1083408 h 2125662"/>
                <a:gd name="T16" fmla="*/ 885214 w 1679575"/>
                <a:gd name="T17" fmla="*/ 1039044 h 2125662"/>
                <a:gd name="T18" fmla="*/ 917083 w 1679575"/>
                <a:gd name="T19" fmla="*/ 999799 h 2125662"/>
                <a:gd name="T20" fmla="*/ 1048543 w 1679575"/>
                <a:gd name="T21" fmla="*/ 927280 h 2125662"/>
                <a:gd name="T22" fmla="*/ 1168905 w 1679575"/>
                <a:gd name="T23" fmla="*/ 933822 h 2125662"/>
                <a:gd name="T24" fmla="*/ 1257397 w 1679575"/>
                <a:gd name="T25" fmla="*/ 1021128 h 2125662"/>
                <a:gd name="T26" fmla="*/ 1333655 w 1679575"/>
                <a:gd name="T27" fmla="*/ 1118957 h 2125662"/>
                <a:gd name="T28" fmla="*/ 1397392 w 1679575"/>
                <a:gd name="T29" fmla="*/ 1227592 h 2125662"/>
                <a:gd name="T30" fmla="*/ 1446903 w 1679575"/>
                <a:gd name="T31" fmla="*/ 1349025 h 2125662"/>
                <a:gd name="T32" fmla="*/ 1482186 w 1679575"/>
                <a:gd name="T33" fmla="*/ 1483540 h 2125662"/>
                <a:gd name="T34" fmla="*/ 1501820 w 1679575"/>
                <a:gd name="T35" fmla="*/ 1632274 h 2125662"/>
                <a:gd name="T36" fmla="*/ 1439790 w 1679575"/>
                <a:gd name="T37" fmla="*/ 1742331 h 2125662"/>
                <a:gd name="T38" fmla="*/ 1242601 w 1679575"/>
                <a:gd name="T39" fmla="*/ 1826794 h 2125662"/>
                <a:gd name="T40" fmla="*/ 1035738 w 1679575"/>
                <a:gd name="T41" fmla="*/ 1881112 h 2125662"/>
                <a:gd name="T42" fmla="*/ 822331 w 1679575"/>
                <a:gd name="T43" fmla="*/ 1904432 h 2125662"/>
                <a:gd name="T44" fmla="*/ 596403 w 1679575"/>
                <a:gd name="T45" fmla="*/ 1894194 h 2125662"/>
                <a:gd name="T46" fmla="*/ 373036 w 1679575"/>
                <a:gd name="T47" fmla="*/ 1847838 h 2125662"/>
                <a:gd name="T48" fmla="*/ 159344 w 1679575"/>
                <a:gd name="T49" fmla="*/ 1766788 h 2125662"/>
                <a:gd name="T50" fmla="*/ 0 w 1679575"/>
                <a:gd name="T51" fmla="*/ 1676354 h 2125662"/>
                <a:gd name="T52" fmla="*/ 15365 w 1679575"/>
                <a:gd name="T53" fmla="*/ 1518519 h 2125662"/>
                <a:gd name="T54" fmla="*/ 47234 w 1679575"/>
                <a:gd name="T55" fmla="*/ 1376611 h 2125662"/>
                <a:gd name="T56" fmla="*/ 94468 w 1679575"/>
                <a:gd name="T57" fmla="*/ 1249206 h 2125662"/>
                <a:gd name="T58" fmla="*/ 155930 w 1679575"/>
                <a:gd name="T59" fmla="*/ 1135735 h 2125662"/>
                <a:gd name="T60" fmla="*/ 230765 w 1679575"/>
                <a:gd name="T61" fmla="*/ 1035348 h 2125662"/>
                <a:gd name="T62" fmla="*/ 317835 w 1679575"/>
                <a:gd name="T63" fmla="*/ 946334 h 2125662"/>
                <a:gd name="T64" fmla="*/ 427669 w 1679575"/>
                <a:gd name="T65" fmla="*/ 860449 h 2125662"/>
                <a:gd name="T66" fmla="*/ 831848 w 1679575"/>
                <a:gd name="T67" fmla="*/ 5125 h 2125662"/>
                <a:gd name="T68" fmla="*/ 927152 w 1679575"/>
                <a:gd name="T69" fmla="*/ 31035 h 2125662"/>
                <a:gd name="T70" fmla="*/ 1013353 w 1679575"/>
                <a:gd name="T71" fmla="*/ 76590 h 2125662"/>
                <a:gd name="T72" fmla="*/ 1087035 w 1679575"/>
                <a:gd name="T73" fmla="*/ 138945 h 2125662"/>
                <a:gd name="T74" fmla="*/ 1145356 w 1679575"/>
                <a:gd name="T75" fmla="*/ 215250 h 2125662"/>
                <a:gd name="T76" fmla="*/ 1186607 w 1679575"/>
                <a:gd name="T77" fmla="*/ 303514 h 2125662"/>
                <a:gd name="T78" fmla="*/ 1207944 w 1679575"/>
                <a:gd name="T79" fmla="*/ 401174 h 2125662"/>
                <a:gd name="T80" fmla="*/ 1205383 w 1679575"/>
                <a:gd name="T81" fmla="*/ 513924 h 2125662"/>
                <a:gd name="T82" fmla="*/ 1172382 w 1679575"/>
                <a:gd name="T83" fmla="*/ 626673 h 2125662"/>
                <a:gd name="T84" fmla="*/ 1112924 w 1679575"/>
                <a:gd name="T85" fmla="*/ 725187 h 2125662"/>
                <a:gd name="T86" fmla="*/ 1030706 w 1679575"/>
                <a:gd name="T87" fmla="*/ 804625 h 2125662"/>
                <a:gd name="T88" fmla="*/ 915204 w 1679575"/>
                <a:gd name="T89" fmla="*/ 867264 h 2125662"/>
                <a:gd name="T90" fmla="*/ 837253 w 1679575"/>
                <a:gd name="T91" fmla="*/ 887764 h 2125662"/>
                <a:gd name="T92" fmla="*/ 753044 w 1679575"/>
                <a:gd name="T93" fmla="*/ 893458 h 2125662"/>
                <a:gd name="T94" fmla="*/ 658879 w 1679575"/>
                <a:gd name="T95" fmla="*/ 881215 h 2125662"/>
                <a:gd name="T96" fmla="*/ 572394 w 1679575"/>
                <a:gd name="T97" fmla="*/ 850180 h 2125662"/>
                <a:gd name="T98" fmla="*/ 494728 w 1679575"/>
                <a:gd name="T99" fmla="*/ 802917 h 2125662"/>
                <a:gd name="T100" fmla="*/ 424459 w 1679575"/>
                <a:gd name="T101" fmla="*/ 736576 h 2125662"/>
                <a:gd name="T102" fmla="*/ 366992 w 1679575"/>
                <a:gd name="T103" fmla="*/ 651159 h 2125662"/>
                <a:gd name="T104" fmla="*/ 330578 w 1679575"/>
                <a:gd name="T105" fmla="*/ 553500 h 2125662"/>
                <a:gd name="T106" fmla="*/ 317206 w 1679575"/>
                <a:gd name="T107" fmla="*/ 446729 h 2125662"/>
                <a:gd name="T108" fmla="*/ 328586 w 1679575"/>
                <a:gd name="T109" fmla="*/ 345653 h 2125662"/>
                <a:gd name="T110" fmla="*/ 361587 w 1679575"/>
                <a:gd name="T111" fmla="*/ 253403 h 2125662"/>
                <a:gd name="T112" fmla="*/ 412795 w 1679575"/>
                <a:gd name="T113" fmla="*/ 171118 h 2125662"/>
                <a:gd name="T114" fmla="*/ 479934 w 1679575"/>
                <a:gd name="T115" fmla="*/ 101931 h 2125662"/>
                <a:gd name="T116" fmla="*/ 560729 w 1679575"/>
                <a:gd name="T117" fmla="*/ 48972 h 2125662"/>
                <a:gd name="T118" fmla="*/ 652620 w 1679575"/>
                <a:gd name="T119" fmla="*/ 13952 h 2125662"/>
                <a:gd name="T120" fmla="*/ 752191 w 1679575"/>
                <a:gd name="T121" fmla="*/ 0 h 2125662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1679575" h="2125662">
                  <a:moveTo>
                    <a:pt x="481421" y="957262"/>
                  </a:moveTo>
                  <a:lnTo>
                    <a:pt x="484914" y="961070"/>
                  </a:lnTo>
                  <a:lnTo>
                    <a:pt x="490948" y="968686"/>
                  </a:lnTo>
                  <a:lnTo>
                    <a:pt x="497299" y="975667"/>
                  </a:lnTo>
                  <a:lnTo>
                    <a:pt x="510319" y="990264"/>
                  </a:lnTo>
                  <a:lnTo>
                    <a:pt x="523657" y="1003909"/>
                  </a:lnTo>
                  <a:lnTo>
                    <a:pt x="537947" y="1017237"/>
                  </a:lnTo>
                  <a:lnTo>
                    <a:pt x="552237" y="1029613"/>
                  </a:lnTo>
                  <a:lnTo>
                    <a:pt x="567480" y="1041671"/>
                  </a:lnTo>
                  <a:lnTo>
                    <a:pt x="583040" y="1053095"/>
                  </a:lnTo>
                  <a:lnTo>
                    <a:pt x="598601" y="1063884"/>
                  </a:lnTo>
                  <a:lnTo>
                    <a:pt x="615114" y="1074039"/>
                  </a:lnTo>
                  <a:lnTo>
                    <a:pt x="631627" y="1083558"/>
                  </a:lnTo>
                  <a:lnTo>
                    <a:pt x="649093" y="1092126"/>
                  </a:lnTo>
                  <a:lnTo>
                    <a:pt x="666241" y="1100377"/>
                  </a:lnTo>
                  <a:lnTo>
                    <a:pt x="684025" y="1107993"/>
                  </a:lnTo>
                  <a:lnTo>
                    <a:pt x="701808" y="1114657"/>
                  </a:lnTo>
                  <a:lnTo>
                    <a:pt x="720226" y="1120686"/>
                  </a:lnTo>
                  <a:lnTo>
                    <a:pt x="738645" y="1125763"/>
                  </a:lnTo>
                  <a:lnTo>
                    <a:pt x="734517" y="1130840"/>
                  </a:lnTo>
                  <a:lnTo>
                    <a:pt x="730706" y="1135283"/>
                  </a:lnTo>
                  <a:lnTo>
                    <a:pt x="727213" y="1140043"/>
                  </a:lnTo>
                  <a:lnTo>
                    <a:pt x="723402" y="1145437"/>
                  </a:lnTo>
                  <a:lnTo>
                    <a:pt x="720544" y="1150515"/>
                  </a:lnTo>
                  <a:lnTo>
                    <a:pt x="717368" y="1155909"/>
                  </a:lnTo>
                  <a:lnTo>
                    <a:pt x="714510" y="1161304"/>
                  </a:lnTo>
                  <a:lnTo>
                    <a:pt x="711970" y="1167016"/>
                  </a:lnTo>
                  <a:lnTo>
                    <a:pt x="710064" y="1172410"/>
                  </a:lnTo>
                  <a:lnTo>
                    <a:pt x="708159" y="1178439"/>
                  </a:lnTo>
                  <a:lnTo>
                    <a:pt x="706254" y="1184151"/>
                  </a:lnTo>
                  <a:lnTo>
                    <a:pt x="704983" y="1190498"/>
                  </a:lnTo>
                  <a:lnTo>
                    <a:pt x="704031" y="1196210"/>
                  </a:lnTo>
                  <a:lnTo>
                    <a:pt x="702761" y="1202556"/>
                  </a:lnTo>
                  <a:lnTo>
                    <a:pt x="702443" y="1208903"/>
                  </a:lnTo>
                  <a:lnTo>
                    <a:pt x="702125" y="1215249"/>
                  </a:lnTo>
                  <a:lnTo>
                    <a:pt x="702443" y="1222548"/>
                  </a:lnTo>
                  <a:lnTo>
                    <a:pt x="703078" y="1229529"/>
                  </a:lnTo>
                  <a:lnTo>
                    <a:pt x="704348" y="1236510"/>
                  </a:lnTo>
                  <a:lnTo>
                    <a:pt x="705619" y="1243174"/>
                  </a:lnTo>
                  <a:lnTo>
                    <a:pt x="707206" y="1249838"/>
                  </a:lnTo>
                  <a:lnTo>
                    <a:pt x="709112" y="1256819"/>
                  </a:lnTo>
                  <a:lnTo>
                    <a:pt x="711652" y="1263166"/>
                  </a:lnTo>
                  <a:lnTo>
                    <a:pt x="714193" y="1269512"/>
                  </a:lnTo>
                  <a:lnTo>
                    <a:pt x="717686" y="1275542"/>
                  </a:lnTo>
                  <a:lnTo>
                    <a:pt x="720861" y="1281571"/>
                  </a:lnTo>
                  <a:lnTo>
                    <a:pt x="724355" y="1287283"/>
                  </a:lnTo>
                  <a:lnTo>
                    <a:pt x="728483" y="1292995"/>
                  </a:lnTo>
                  <a:lnTo>
                    <a:pt x="732611" y="1298389"/>
                  </a:lnTo>
                  <a:lnTo>
                    <a:pt x="737057" y="1303784"/>
                  </a:lnTo>
                  <a:lnTo>
                    <a:pt x="742138" y="1308861"/>
                  </a:lnTo>
                  <a:lnTo>
                    <a:pt x="746901" y="1313304"/>
                  </a:lnTo>
                  <a:lnTo>
                    <a:pt x="672275" y="1874339"/>
                  </a:lnTo>
                  <a:lnTo>
                    <a:pt x="854237" y="2050773"/>
                  </a:lnTo>
                  <a:lnTo>
                    <a:pt x="1030800" y="1874339"/>
                  </a:lnTo>
                  <a:lnTo>
                    <a:pt x="956173" y="1313304"/>
                  </a:lnTo>
                  <a:lnTo>
                    <a:pt x="961572" y="1308544"/>
                  </a:lnTo>
                  <a:lnTo>
                    <a:pt x="966018" y="1303466"/>
                  </a:lnTo>
                  <a:lnTo>
                    <a:pt x="970781" y="1298072"/>
                  </a:lnTo>
                  <a:lnTo>
                    <a:pt x="974910" y="1292995"/>
                  </a:lnTo>
                  <a:lnTo>
                    <a:pt x="978720" y="1286965"/>
                  </a:lnTo>
                  <a:lnTo>
                    <a:pt x="982531" y="1281571"/>
                  </a:lnTo>
                  <a:lnTo>
                    <a:pt x="986024" y="1275224"/>
                  </a:lnTo>
                  <a:lnTo>
                    <a:pt x="988882" y="1269195"/>
                  </a:lnTo>
                  <a:lnTo>
                    <a:pt x="991423" y="1262849"/>
                  </a:lnTo>
                  <a:lnTo>
                    <a:pt x="994281" y="1256502"/>
                  </a:lnTo>
                  <a:lnTo>
                    <a:pt x="996186" y="1249838"/>
                  </a:lnTo>
                  <a:lnTo>
                    <a:pt x="997774" y="1243174"/>
                  </a:lnTo>
                  <a:lnTo>
                    <a:pt x="999044" y="1236510"/>
                  </a:lnTo>
                  <a:lnTo>
                    <a:pt x="999997" y="1229212"/>
                  </a:lnTo>
                  <a:lnTo>
                    <a:pt x="1000632" y="1222548"/>
                  </a:lnTo>
                  <a:lnTo>
                    <a:pt x="1000632" y="1215249"/>
                  </a:lnTo>
                  <a:lnTo>
                    <a:pt x="1000632" y="1208903"/>
                  </a:lnTo>
                  <a:lnTo>
                    <a:pt x="1000314" y="1203191"/>
                  </a:lnTo>
                  <a:lnTo>
                    <a:pt x="999679" y="1197479"/>
                  </a:lnTo>
                  <a:lnTo>
                    <a:pt x="998727" y="1191767"/>
                  </a:lnTo>
                  <a:lnTo>
                    <a:pt x="997456" y="1186055"/>
                  </a:lnTo>
                  <a:lnTo>
                    <a:pt x="996186" y="1180661"/>
                  </a:lnTo>
                  <a:lnTo>
                    <a:pt x="994598" y="1175266"/>
                  </a:lnTo>
                  <a:lnTo>
                    <a:pt x="992375" y="1169872"/>
                  </a:lnTo>
                  <a:lnTo>
                    <a:pt x="990152" y="1164794"/>
                  </a:lnTo>
                  <a:lnTo>
                    <a:pt x="987929" y="1159400"/>
                  </a:lnTo>
                  <a:lnTo>
                    <a:pt x="985389" y="1154640"/>
                  </a:lnTo>
                  <a:lnTo>
                    <a:pt x="982849" y="1149563"/>
                  </a:lnTo>
                  <a:lnTo>
                    <a:pt x="979355" y="1144803"/>
                  </a:lnTo>
                  <a:lnTo>
                    <a:pt x="976497" y="1139725"/>
                  </a:lnTo>
                  <a:lnTo>
                    <a:pt x="973004" y="1135283"/>
                  </a:lnTo>
                  <a:lnTo>
                    <a:pt x="969829" y="1130840"/>
                  </a:lnTo>
                  <a:lnTo>
                    <a:pt x="987612" y="1126398"/>
                  </a:lnTo>
                  <a:lnTo>
                    <a:pt x="1005713" y="1121320"/>
                  </a:lnTo>
                  <a:lnTo>
                    <a:pt x="1023496" y="1115609"/>
                  </a:lnTo>
                  <a:lnTo>
                    <a:pt x="1041280" y="1109262"/>
                  </a:lnTo>
                  <a:lnTo>
                    <a:pt x="1058428" y="1101963"/>
                  </a:lnTo>
                  <a:lnTo>
                    <a:pt x="1075576" y="1094665"/>
                  </a:lnTo>
                  <a:lnTo>
                    <a:pt x="1092089" y="1086097"/>
                  </a:lnTo>
                  <a:lnTo>
                    <a:pt x="1108602" y="1076895"/>
                  </a:lnTo>
                  <a:lnTo>
                    <a:pt x="1124480" y="1067375"/>
                  </a:lnTo>
                  <a:lnTo>
                    <a:pt x="1140041" y="1056903"/>
                  </a:lnTo>
                  <a:lnTo>
                    <a:pt x="1155601" y="1046114"/>
                  </a:lnTo>
                  <a:lnTo>
                    <a:pt x="1170209" y="1034690"/>
                  </a:lnTo>
                  <a:lnTo>
                    <a:pt x="1184817" y="1022632"/>
                  </a:lnTo>
                  <a:lnTo>
                    <a:pt x="1198472" y="1009938"/>
                  </a:lnTo>
                  <a:lnTo>
                    <a:pt x="1211809" y="996928"/>
                  </a:lnTo>
                  <a:lnTo>
                    <a:pt x="1225147" y="983283"/>
                  </a:lnTo>
                  <a:lnTo>
                    <a:pt x="1228640" y="979792"/>
                  </a:lnTo>
                  <a:lnTo>
                    <a:pt x="1232451" y="982966"/>
                  </a:lnTo>
                  <a:lnTo>
                    <a:pt x="1257220" y="1002005"/>
                  </a:lnTo>
                  <a:lnTo>
                    <a:pt x="1281037" y="1021680"/>
                  </a:lnTo>
                  <a:lnTo>
                    <a:pt x="1304537" y="1041989"/>
                  </a:lnTo>
                  <a:lnTo>
                    <a:pt x="1316604" y="1052143"/>
                  </a:lnTo>
                  <a:lnTo>
                    <a:pt x="1327719" y="1062615"/>
                  </a:lnTo>
                  <a:lnTo>
                    <a:pt x="1338833" y="1073404"/>
                  </a:lnTo>
                  <a:lnTo>
                    <a:pt x="1349948" y="1084193"/>
                  </a:lnTo>
                  <a:lnTo>
                    <a:pt x="1361062" y="1094982"/>
                  </a:lnTo>
                  <a:lnTo>
                    <a:pt x="1371860" y="1105771"/>
                  </a:lnTo>
                  <a:lnTo>
                    <a:pt x="1382339" y="1116561"/>
                  </a:lnTo>
                  <a:lnTo>
                    <a:pt x="1392818" y="1127984"/>
                  </a:lnTo>
                  <a:lnTo>
                    <a:pt x="1403298" y="1139408"/>
                  </a:lnTo>
                  <a:lnTo>
                    <a:pt x="1413460" y="1150832"/>
                  </a:lnTo>
                  <a:lnTo>
                    <a:pt x="1423304" y="1162573"/>
                  </a:lnTo>
                  <a:lnTo>
                    <a:pt x="1433149" y="1174314"/>
                  </a:lnTo>
                  <a:lnTo>
                    <a:pt x="1442675" y="1186373"/>
                  </a:lnTo>
                  <a:lnTo>
                    <a:pt x="1452202" y="1198748"/>
                  </a:lnTo>
                  <a:lnTo>
                    <a:pt x="1461411" y="1210807"/>
                  </a:lnTo>
                  <a:lnTo>
                    <a:pt x="1470621" y="1223183"/>
                  </a:lnTo>
                  <a:lnTo>
                    <a:pt x="1479830" y="1235876"/>
                  </a:lnTo>
                  <a:lnTo>
                    <a:pt x="1488404" y="1248569"/>
                  </a:lnTo>
                  <a:lnTo>
                    <a:pt x="1496978" y="1261262"/>
                  </a:lnTo>
                  <a:lnTo>
                    <a:pt x="1505552" y="1274272"/>
                  </a:lnTo>
                  <a:lnTo>
                    <a:pt x="1513809" y="1287600"/>
                  </a:lnTo>
                  <a:lnTo>
                    <a:pt x="1521748" y="1300611"/>
                  </a:lnTo>
                  <a:lnTo>
                    <a:pt x="1529687" y="1314573"/>
                  </a:lnTo>
                  <a:lnTo>
                    <a:pt x="1537308" y="1328218"/>
                  </a:lnTo>
                  <a:lnTo>
                    <a:pt x="1544930" y="1341863"/>
                  </a:lnTo>
                  <a:lnTo>
                    <a:pt x="1552234" y="1355826"/>
                  </a:lnTo>
                  <a:lnTo>
                    <a:pt x="1559537" y="1369788"/>
                  </a:lnTo>
                  <a:lnTo>
                    <a:pt x="1566206" y="1384385"/>
                  </a:lnTo>
                  <a:lnTo>
                    <a:pt x="1573193" y="1398982"/>
                  </a:lnTo>
                  <a:lnTo>
                    <a:pt x="1579544" y="1413579"/>
                  </a:lnTo>
                  <a:lnTo>
                    <a:pt x="1586213" y="1428176"/>
                  </a:lnTo>
                  <a:lnTo>
                    <a:pt x="1592246" y="1443725"/>
                  </a:lnTo>
                  <a:lnTo>
                    <a:pt x="1598280" y="1458640"/>
                  </a:lnTo>
                  <a:lnTo>
                    <a:pt x="1603996" y="1473871"/>
                  </a:lnTo>
                  <a:lnTo>
                    <a:pt x="1609712" y="1489738"/>
                  </a:lnTo>
                  <a:lnTo>
                    <a:pt x="1614793" y="1505287"/>
                  </a:lnTo>
                  <a:lnTo>
                    <a:pt x="1620191" y="1521153"/>
                  </a:lnTo>
                  <a:lnTo>
                    <a:pt x="1624955" y="1537337"/>
                  </a:lnTo>
                  <a:lnTo>
                    <a:pt x="1630036" y="1553521"/>
                  </a:lnTo>
                  <a:lnTo>
                    <a:pt x="1634482" y="1570339"/>
                  </a:lnTo>
                  <a:lnTo>
                    <a:pt x="1638610" y="1586840"/>
                  </a:lnTo>
                  <a:lnTo>
                    <a:pt x="1643056" y="1603976"/>
                  </a:lnTo>
                  <a:lnTo>
                    <a:pt x="1646867" y="1620794"/>
                  </a:lnTo>
                  <a:lnTo>
                    <a:pt x="1650677" y="1637930"/>
                  </a:lnTo>
                  <a:lnTo>
                    <a:pt x="1654170" y="1655383"/>
                  </a:lnTo>
                  <a:lnTo>
                    <a:pt x="1657664" y="1673153"/>
                  </a:lnTo>
                  <a:lnTo>
                    <a:pt x="1660522" y="1690923"/>
                  </a:lnTo>
                  <a:lnTo>
                    <a:pt x="1663697" y="1709011"/>
                  </a:lnTo>
                  <a:lnTo>
                    <a:pt x="1666238" y="1727099"/>
                  </a:lnTo>
                  <a:lnTo>
                    <a:pt x="1668461" y="1745821"/>
                  </a:lnTo>
                  <a:lnTo>
                    <a:pt x="1670684" y="1764226"/>
                  </a:lnTo>
                  <a:lnTo>
                    <a:pt x="1672589" y="1783266"/>
                  </a:lnTo>
                  <a:lnTo>
                    <a:pt x="1674177" y="1802305"/>
                  </a:lnTo>
                  <a:lnTo>
                    <a:pt x="1676082" y="1821345"/>
                  </a:lnTo>
                  <a:lnTo>
                    <a:pt x="1677352" y="1841019"/>
                  </a:lnTo>
                  <a:lnTo>
                    <a:pt x="1678305" y="1860694"/>
                  </a:lnTo>
                  <a:lnTo>
                    <a:pt x="1679258" y="1880368"/>
                  </a:lnTo>
                  <a:lnTo>
                    <a:pt x="1679575" y="1900677"/>
                  </a:lnTo>
                  <a:lnTo>
                    <a:pt x="1679575" y="1903850"/>
                  </a:lnTo>
                  <a:lnTo>
                    <a:pt x="1677035" y="1905437"/>
                  </a:lnTo>
                  <a:lnTo>
                    <a:pt x="1653853" y="1918765"/>
                  </a:lnTo>
                  <a:lnTo>
                    <a:pt x="1630353" y="1931775"/>
                  </a:lnTo>
                  <a:lnTo>
                    <a:pt x="1606854" y="1944151"/>
                  </a:lnTo>
                  <a:lnTo>
                    <a:pt x="1583037" y="1956209"/>
                  </a:lnTo>
                  <a:lnTo>
                    <a:pt x="1558902" y="1967950"/>
                  </a:lnTo>
                  <a:lnTo>
                    <a:pt x="1534768" y="1979374"/>
                  </a:lnTo>
                  <a:lnTo>
                    <a:pt x="1510316" y="1990163"/>
                  </a:lnTo>
                  <a:lnTo>
                    <a:pt x="1485864" y="2000635"/>
                  </a:lnTo>
                  <a:lnTo>
                    <a:pt x="1461411" y="2010790"/>
                  </a:lnTo>
                  <a:lnTo>
                    <a:pt x="1436642" y="2020627"/>
                  </a:lnTo>
                  <a:lnTo>
                    <a:pt x="1411872" y="2029512"/>
                  </a:lnTo>
                  <a:lnTo>
                    <a:pt x="1386785" y="2038397"/>
                  </a:lnTo>
                  <a:lnTo>
                    <a:pt x="1361380" y="2046965"/>
                  </a:lnTo>
                  <a:lnTo>
                    <a:pt x="1335975" y="2054581"/>
                  </a:lnTo>
                  <a:lnTo>
                    <a:pt x="1310570" y="2062514"/>
                  </a:lnTo>
                  <a:lnTo>
                    <a:pt x="1285166" y="2069495"/>
                  </a:lnTo>
                  <a:lnTo>
                    <a:pt x="1259443" y="2076159"/>
                  </a:lnTo>
                  <a:lnTo>
                    <a:pt x="1233403" y="2082506"/>
                  </a:lnTo>
                  <a:lnTo>
                    <a:pt x="1207681" y="2088535"/>
                  </a:lnTo>
                  <a:lnTo>
                    <a:pt x="1181959" y="2093929"/>
                  </a:lnTo>
                  <a:lnTo>
                    <a:pt x="1155919" y="2099007"/>
                  </a:lnTo>
                  <a:lnTo>
                    <a:pt x="1129561" y="2103767"/>
                  </a:lnTo>
                  <a:lnTo>
                    <a:pt x="1103204" y="2107892"/>
                  </a:lnTo>
                  <a:lnTo>
                    <a:pt x="1077164" y="2111382"/>
                  </a:lnTo>
                  <a:lnTo>
                    <a:pt x="1050806" y="2114873"/>
                  </a:lnTo>
                  <a:lnTo>
                    <a:pt x="1024131" y="2117729"/>
                  </a:lnTo>
                  <a:lnTo>
                    <a:pt x="997774" y="2119950"/>
                  </a:lnTo>
                  <a:lnTo>
                    <a:pt x="971099" y="2121854"/>
                  </a:lnTo>
                  <a:lnTo>
                    <a:pt x="944424" y="2123441"/>
                  </a:lnTo>
                  <a:lnTo>
                    <a:pt x="917749" y="2125028"/>
                  </a:lnTo>
                  <a:lnTo>
                    <a:pt x="891074" y="2125662"/>
                  </a:lnTo>
                  <a:lnTo>
                    <a:pt x="864399" y="2125662"/>
                  </a:lnTo>
                  <a:lnTo>
                    <a:pt x="835818" y="2125662"/>
                  </a:lnTo>
                  <a:lnTo>
                    <a:pt x="807238" y="2124710"/>
                  </a:lnTo>
                  <a:lnTo>
                    <a:pt x="778657" y="2123124"/>
                  </a:lnTo>
                  <a:lnTo>
                    <a:pt x="750395" y="2121537"/>
                  </a:lnTo>
                  <a:lnTo>
                    <a:pt x="722132" y="2119316"/>
                  </a:lnTo>
                  <a:lnTo>
                    <a:pt x="693869" y="2116777"/>
                  </a:lnTo>
                  <a:lnTo>
                    <a:pt x="665606" y="2113604"/>
                  </a:lnTo>
                  <a:lnTo>
                    <a:pt x="637661" y="2109478"/>
                  </a:lnTo>
                  <a:lnTo>
                    <a:pt x="609398" y="2105353"/>
                  </a:lnTo>
                  <a:lnTo>
                    <a:pt x="581453" y="2100593"/>
                  </a:lnTo>
                  <a:lnTo>
                    <a:pt x="553825" y="2095199"/>
                  </a:lnTo>
                  <a:lnTo>
                    <a:pt x="525880" y="2089487"/>
                  </a:lnTo>
                  <a:lnTo>
                    <a:pt x="498252" y="2083458"/>
                  </a:lnTo>
                  <a:lnTo>
                    <a:pt x="470624" y="2076476"/>
                  </a:lnTo>
                  <a:lnTo>
                    <a:pt x="443314" y="2069495"/>
                  </a:lnTo>
                  <a:lnTo>
                    <a:pt x="416321" y="2061879"/>
                  </a:lnTo>
                  <a:lnTo>
                    <a:pt x="389011" y="2053629"/>
                  </a:lnTo>
                  <a:lnTo>
                    <a:pt x="362019" y="2045378"/>
                  </a:lnTo>
                  <a:lnTo>
                    <a:pt x="335343" y="2036176"/>
                  </a:lnTo>
                  <a:lnTo>
                    <a:pt x="308668" y="2026656"/>
                  </a:lnTo>
                  <a:lnTo>
                    <a:pt x="282311" y="2016502"/>
                  </a:lnTo>
                  <a:lnTo>
                    <a:pt x="255953" y="2006030"/>
                  </a:lnTo>
                  <a:lnTo>
                    <a:pt x="229913" y="1994923"/>
                  </a:lnTo>
                  <a:lnTo>
                    <a:pt x="203556" y="1983499"/>
                  </a:lnTo>
                  <a:lnTo>
                    <a:pt x="177833" y="1971441"/>
                  </a:lnTo>
                  <a:lnTo>
                    <a:pt x="152429" y="1959065"/>
                  </a:lnTo>
                  <a:lnTo>
                    <a:pt x="127024" y="1946372"/>
                  </a:lnTo>
                  <a:lnTo>
                    <a:pt x="101619" y="1933044"/>
                  </a:lnTo>
                  <a:lnTo>
                    <a:pt x="76532" y="1919399"/>
                  </a:lnTo>
                  <a:lnTo>
                    <a:pt x="51762" y="1905437"/>
                  </a:lnTo>
                  <a:lnTo>
                    <a:pt x="27310" y="1890523"/>
                  </a:lnTo>
                  <a:lnTo>
                    <a:pt x="2858" y="1875291"/>
                  </a:lnTo>
                  <a:lnTo>
                    <a:pt x="0" y="1888301"/>
                  </a:lnTo>
                  <a:lnTo>
                    <a:pt x="0" y="1870531"/>
                  </a:lnTo>
                  <a:lnTo>
                    <a:pt x="952" y="1850222"/>
                  </a:lnTo>
                  <a:lnTo>
                    <a:pt x="2223" y="1829913"/>
                  </a:lnTo>
                  <a:lnTo>
                    <a:pt x="3493" y="1809604"/>
                  </a:lnTo>
                  <a:lnTo>
                    <a:pt x="5398" y="1790247"/>
                  </a:lnTo>
                  <a:lnTo>
                    <a:pt x="6986" y="1770573"/>
                  </a:lnTo>
                  <a:lnTo>
                    <a:pt x="9209" y="1750898"/>
                  </a:lnTo>
                  <a:lnTo>
                    <a:pt x="11749" y="1732176"/>
                  </a:lnTo>
                  <a:lnTo>
                    <a:pt x="14290" y="1713136"/>
                  </a:lnTo>
                  <a:lnTo>
                    <a:pt x="17148" y="1694414"/>
                  </a:lnTo>
                  <a:lnTo>
                    <a:pt x="20006" y="1676009"/>
                  </a:lnTo>
                  <a:lnTo>
                    <a:pt x="23499" y="1657604"/>
                  </a:lnTo>
                  <a:lnTo>
                    <a:pt x="26992" y="1639834"/>
                  </a:lnTo>
                  <a:lnTo>
                    <a:pt x="30486" y="1621746"/>
                  </a:lnTo>
                  <a:lnTo>
                    <a:pt x="34931" y="1604293"/>
                  </a:lnTo>
                  <a:lnTo>
                    <a:pt x="38742" y="1586840"/>
                  </a:lnTo>
                  <a:lnTo>
                    <a:pt x="43188" y="1569704"/>
                  </a:lnTo>
                  <a:lnTo>
                    <a:pt x="47951" y="1552569"/>
                  </a:lnTo>
                  <a:lnTo>
                    <a:pt x="52715" y="1536068"/>
                  </a:lnTo>
                  <a:lnTo>
                    <a:pt x="57796" y="1519249"/>
                  </a:lnTo>
                  <a:lnTo>
                    <a:pt x="62877" y="1503066"/>
                  </a:lnTo>
                  <a:lnTo>
                    <a:pt x="68593" y="1486564"/>
                  </a:lnTo>
                  <a:lnTo>
                    <a:pt x="73991" y="1470698"/>
                  </a:lnTo>
                  <a:lnTo>
                    <a:pt x="80025" y="1455149"/>
                  </a:lnTo>
                  <a:lnTo>
                    <a:pt x="86059" y="1439283"/>
                  </a:lnTo>
                  <a:lnTo>
                    <a:pt x="92410" y="1424051"/>
                  </a:lnTo>
                  <a:lnTo>
                    <a:pt x="98761" y="1409137"/>
                  </a:lnTo>
                  <a:lnTo>
                    <a:pt x="105430" y="1393905"/>
                  </a:lnTo>
                  <a:lnTo>
                    <a:pt x="112098" y="1378990"/>
                  </a:lnTo>
                  <a:lnTo>
                    <a:pt x="119402" y="1364393"/>
                  </a:lnTo>
                  <a:lnTo>
                    <a:pt x="126706" y="1350114"/>
                  </a:lnTo>
                  <a:lnTo>
                    <a:pt x="134010" y="1335834"/>
                  </a:lnTo>
                  <a:lnTo>
                    <a:pt x="141632" y="1321871"/>
                  </a:lnTo>
                  <a:lnTo>
                    <a:pt x="149571" y="1307909"/>
                  </a:lnTo>
                  <a:lnTo>
                    <a:pt x="157510" y="1294264"/>
                  </a:lnTo>
                  <a:lnTo>
                    <a:pt x="165766" y="1280936"/>
                  </a:lnTo>
                  <a:lnTo>
                    <a:pt x="174023" y="1267291"/>
                  </a:lnTo>
                  <a:lnTo>
                    <a:pt x="182597" y="1253963"/>
                  </a:lnTo>
                  <a:lnTo>
                    <a:pt x="191171" y="1241270"/>
                  </a:lnTo>
                  <a:lnTo>
                    <a:pt x="200380" y="1228260"/>
                  </a:lnTo>
                  <a:lnTo>
                    <a:pt x="209589" y="1215884"/>
                  </a:lnTo>
                  <a:lnTo>
                    <a:pt x="218799" y="1203191"/>
                  </a:lnTo>
                  <a:lnTo>
                    <a:pt x="228008" y="1191133"/>
                  </a:lnTo>
                  <a:lnTo>
                    <a:pt x="237852" y="1178757"/>
                  </a:lnTo>
                  <a:lnTo>
                    <a:pt x="247697" y="1167016"/>
                  </a:lnTo>
                  <a:lnTo>
                    <a:pt x="257541" y="1155275"/>
                  </a:lnTo>
                  <a:lnTo>
                    <a:pt x="267703" y="1143533"/>
                  </a:lnTo>
                  <a:lnTo>
                    <a:pt x="278182" y="1132110"/>
                  </a:lnTo>
                  <a:lnTo>
                    <a:pt x="288662" y="1120686"/>
                  </a:lnTo>
                  <a:lnTo>
                    <a:pt x="298824" y="1109579"/>
                  </a:lnTo>
                  <a:lnTo>
                    <a:pt x="309938" y="1098473"/>
                  </a:lnTo>
                  <a:lnTo>
                    <a:pt x="320735" y="1087684"/>
                  </a:lnTo>
                  <a:lnTo>
                    <a:pt x="331850" y="1076895"/>
                  </a:lnTo>
                  <a:lnTo>
                    <a:pt x="343282" y="1066423"/>
                  </a:lnTo>
                  <a:lnTo>
                    <a:pt x="354715" y="1055951"/>
                  </a:lnTo>
                  <a:lnTo>
                    <a:pt x="366147" y="1045797"/>
                  </a:lnTo>
                  <a:lnTo>
                    <a:pt x="377897" y="1035642"/>
                  </a:lnTo>
                  <a:lnTo>
                    <a:pt x="389964" y="1025805"/>
                  </a:lnTo>
                  <a:lnTo>
                    <a:pt x="401714" y="1015968"/>
                  </a:lnTo>
                  <a:lnTo>
                    <a:pt x="414099" y="1006448"/>
                  </a:lnTo>
                  <a:lnTo>
                    <a:pt x="426801" y="996928"/>
                  </a:lnTo>
                  <a:lnTo>
                    <a:pt x="439186" y="987408"/>
                  </a:lnTo>
                  <a:lnTo>
                    <a:pt x="451571" y="977888"/>
                  </a:lnTo>
                  <a:lnTo>
                    <a:pt x="477293" y="960118"/>
                  </a:lnTo>
                  <a:lnTo>
                    <a:pt x="481421" y="957262"/>
                  </a:lnTo>
                  <a:close/>
                  <a:moveTo>
                    <a:pt x="839471" y="0"/>
                  </a:moveTo>
                  <a:lnTo>
                    <a:pt x="852171" y="0"/>
                  </a:lnTo>
                  <a:lnTo>
                    <a:pt x="865506" y="0"/>
                  </a:lnTo>
                  <a:lnTo>
                    <a:pt x="878206" y="636"/>
                  </a:lnTo>
                  <a:lnTo>
                    <a:pt x="890906" y="1271"/>
                  </a:lnTo>
                  <a:lnTo>
                    <a:pt x="903288" y="2542"/>
                  </a:lnTo>
                  <a:lnTo>
                    <a:pt x="915988" y="3813"/>
                  </a:lnTo>
                  <a:lnTo>
                    <a:pt x="928371" y="5719"/>
                  </a:lnTo>
                  <a:lnTo>
                    <a:pt x="940436" y="7943"/>
                  </a:lnTo>
                  <a:lnTo>
                    <a:pt x="952818" y="10167"/>
                  </a:lnTo>
                  <a:lnTo>
                    <a:pt x="964883" y="12708"/>
                  </a:lnTo>
                  <a:lnTo>
                    <a:pt x="976631" y="15568"/>
                  </a:lnTo>
                  <a:lnTo>
                    <a:pt x="988696" y="19062"/>
                  </a:lnTo>
                  <a:lnTo>
                    <a:pt x="1000443" y="22239"/>
                  </a:lnTo>
                  <a:lnTo>
                    <a:pt x="1011873" y="26052"/>
                  </a:lnTo>
                  <a:lnTo>
                    <a:pt x="1023621" y="30182"/>
                  </a:lnTo>
                  <a:lnTo>
                    <a:pt x="1034733" y="34630"/>
                  </a:lnTo>
                  <a:lnTo>
                    <a:pt x="1046163" y="39395"/>
                  </a:lnTo>
                  <a:lnTo>
                    <a:pt x="1057276" y="44161"/>
                  </a:lnTo>
                  <a:lnTo>
                    <a:pt x="1068388" y="48926"/>
                  </a:lnTo>
                  <a:lnTo>
                    <a:pt x="1079183" y="54645"/>
                  </a:lnTo>
                  <a:lnTo>
                    <a:pt x="1089661" y="60046"/>
                  </a:lnTo>
                  <a:lnTo>
                    <a:pt x="1100456" y="66082"/>
                  </a:lnTo>
                  <a:lnTo>
                    <a:pt x="1110616" y="72119"/>
                  </a:lnTo>
                  <a:lnTo>
                    <a:pt x="1120776" y="78790"/>
                  </a:lnTo>
                  <a:lnTo>
                    <a:pt x="1130936" y="85462"/>
                  </a:lnTo>
                  <a:lnTo>
                    <a:pt x="1140461" y="92134"/>
                  </a:lnTo>
                  <a:lnTo>
                    <a:pt x="1150303" y="99123"/>
                  </a:lnTo>
                  <a:lnTo>
                    <a:pt x="1159828" y="106430"/>
                  </a:lnTo>
                  <a:lnTo>
                    <a:pt x="1169353" y="114055"/>
                  </a:lnTo>
                  <a:lnTo>
                    <a:pt x="1178561" y="121680"/>
                  </a:lnTo>
                  <a:lnTo>
                    <a:pt x="1187133" y="129623"/>
                  </a:lnTo>
                  <a:lnTo>
                    <a:pt x="1196023" y="137883"/>
                  </a:lnTo>
                  <a:lnTo>
                    <a:pt x="1204596" y="146143"/>
                  </a:lnTo>
                  <a:lnTo>
                    <a:pt x="1213168" y="155039"/>
                  </a:lnTo>
                  <a:lnTo>
                    <a:pt x="1221106" y="163299"/>
                  </a:lnTo>
                  <a:lnTo>
                    <a:pt x="1229043" y="172513"/>
                  </a:lnTo>
                  <a:lnTo>
                    <a:pt x="1236981" y="181726"/>
                  </a:lnTo>
                  <a:lnTo>
                    <a:pt x="1244283" y="190939"/>
                  </a:lnTo>
                  <a:lnTo>
                    <a:pt x="1251586" y="200153"/>
                  </a:lnTo>
                  <a:lnTo>
                    <a:pt x="1258888" y="210001"/>
                  </a:lnTo>
                  <a:lnTo>
                    <a:pt x="1265556" y="219850"/>
                  </a:lnTo>
                  <a:lnTo>
                    <a:pt x="1272223" y="230017"/>
                  </a:lnTo>
                  <a:lnTo>
                    <a:pt x="1278256" y="240183"/>
                  </a:lnTo>
                  <a:lnTo>
                    <a:pt x="1284606" y="250667"/>
                  </a:lnTo>
                  <a:lnTo>
                    <a:pt x="1290321" y="261151"/>
                  </a:lnTo>
                  <a:lnTo>
                    <a:pt x="1296353" y="271953"/>
                  </a:lnTo>
                  <a:lnTo>
                    <a:pt x="1301433" y="282755"/>
                  </a:lnTo>
                  <a:lnTo>
                    <a:pt x="1306831" y="293239"/>
                  </a:lnTo>
                  <a:lnTo>
                    <a:pt x="1311593" y="304359"/>
                  </a:lnTo>
                  <a:lnTo>
                    <a:pt x="1316356" y="315796"/>
                  </a:lnTo>
                  <a:lnTo>
                    <a:pt x="1320483" y="327234"/>
                  </a:lnTo>
                  <a:lnTo>
                    <a:pt x="1324293" y="338671"/>
                  </a:lnTo>
                  <a:lnTo>
                    <a:pt x="1328421" y="350426"/>
                  </a:lnTo>
                  <a:lnTo>
                    <a:pt x="1331913" y="362181"/>
                  </a:lnTo>
                  <a:lnTo>
                    <a:pt x="1335088" y="373936"/>
                  </a:lnTo>
                  <a:lnTo>
                    <a:pt x="1337946" y="386009"/>
                  </a:lnTo>
                  <a:lnTo>
                    <a:pt x="1340803" y="398081"/>
                  </a:lnTo>
                  <a:lnTo>
                    <a:pt x="1343026" y="410472"/>
                  </a:lnTo>
                  <a:lnTo>
                    <a:pt x="1344931" y="422862"/>
                  </a:lnTo>
                  <a:lnTo>
                    <a:pt x="1346518" y="435252"/>
                  </a:lnTo>
                  <a:lnTo>
                    <a:pt x="1348106" y="447643"/>
                  </a:lnTo>
                  <a:lnTo>
                    <a:pt x="1349058" y="460033"/>
                  </a:lnTo>
                  <a:lnTo>
                    <a:pt x="1350011" y="472741"/>
                  </a:lnTo>
                  <a:lnTo>
                    <a:pt x="1350646" y="485449"/>
                  </a:lnTo>
                  <a:lnTo>
                    <a:pt x="1350963" y="498475"/>
                  </a:lnTo>
                  <a:lnTo>
                    <a:pt x="1350646" y="513407"/>
                  </a:lnTo>
                  <a:lnTo>
                    <a:pt x="1349693" y="528975"/>
                  </a:lnTo>
                  <a:lnTo>
                    <a:pt x="1348423" y="543907"/>
                  </a:lnTo>
                  <a:lnTo>
                    <a:pt x="1347153" y="558521"/>
                  </a:lnTo>
                  <a:lnTo>
                    <a:pt x="1345248" y="573453"/>
                  </a:lnTo>
                  <a:lnTo>
                    <a:pt x="1342708" y="588067"/>
                  </a:lnTo>
                  <a:lnTo>
                    <a:pt x="1339851" y="602682"/>
                  </a:lnTo>
                  <a:lnTo>
                    <a:pt x="1336358" y="616660"/>
                  </a:lnTo>
                  <a:lnTo>
                    <a:pt x="1332866" y="631275"/>
                  </a:lnTo>
                  <a:lnTo>
                    <a:pt x="1328738" y="645254"/>
                  </a:lnTo>
                  <a:lnTo>
                    <a:pt x="1324293" y="658915"/>
                  </a:lnTo>
                  <a:lnTo>
                    <a:pt x="1319531" y="672576"/>
                  </a:lnTo>
                  <a:lnTo>
                    <a:pt x="1314133" y="685920"/>
                  </a:lnTo>
                  <a:lnTo>
                    <a:pt x="1308418" y="699263"/>
                  </a:lnTo>
                  <a:lnTo>
                    <a:pt x="1302386" y="712607"/>
                  </a:lnTo>
                  <a:lnTo>
                    <a:pt x="1296353" y="725315"/>
                  </a:lnTo>
                  <a:lnTo>
                    <a:pt x="1289368" y="738023"/>
                  </a:lnTo>
                  <a:lnTo>
                    <a:pt x="1282383" y="750413"/>
                  </a:lnTo>
                  <a:lnTo>
                    <a:pt x="1275081" y="762486"/>
                  </a:lnTo>
                  <a:lnTo>
                    <a:pt x="1267143" y="774559"/>
                  </a:lnTo>
                  <a:lnTo>
                    <a:pt x="1259206" y="786313"/>
                  </a:lnTo>
                  <a:lnTo>
                    <a:pt x="1250633" y="797751"/>
                  </a:lnTo>
                  <a:lnTo>
                    <a:pt x="1242061" y="809188"/>
                  </a:lnTo>
                  <a:lnTo>
                    <a:pt x="1232853" y="819990"/>
                  </a:lnTo>
                  <a:lnTo>
                    <a:pt x="1223963" y="830792"/>
                  </a:lnTo>
                  <a:lnTo>
                    <a:pt x="1214121" y="841276"/>
                  </a:lnTo>
                  <a:lnTo>
                    <a:pt x="1204278" y="851442"/>
                  </a:lnTo>
                  <a:lnTo>
                    <a:pt x="1193801" y="860974"/>
                  </a:lnTo>
                  <a:lnTo>
                    <a:pt x="1183323" y="870822"/>
                  </a:lnTo>
                  <a:lnTo>
                    <a:pt x="1172528" y="880036"/>
                  </a:lnTo>
                  <a:lnTo>
                    <a:pt x="1161733" y="889249"/>
                  </a:lnTo>
                  <a:lnTo>
                    <a:pt x="1150303" y="897827"/>
                  </a:lnTo>
                  <a:lnTo>
                    <a:pt x="1134746" y="909264"/>
                  </a:lnTo>
                  <a:lnTo>
                    <a:pt x="1118236" y="920066"/>
                  </a:lnTo>
                  <a:lnTo>
                    <a:pt x="1101408" y="929915"/>
                  </a:lnTo>
                  <a:lnTo>
                    <a:pt x="1084581" y="939446"/>
                  </a:lnTo>
                  <a:lnTo>
                    <a:pt x="1066801" y="948342"/>
                  </a:lnTo>
                  <a:lnTo>
                    <a:pt x="1048703" y="956602"/>
                  </a:lnTo>
                  <a:lnTo>
                    <a:pt x="1040131" y="960414"/>
                  </a:lnTo>
                  <a:lnTo>
                    <a:pt x="1030606" y="963909"/>
                  </a:lnTo>
                  <a:lnTo>
                    <a:pt x="1021398" y="967722"/>
                  </a:lnTo>
                  <a:lnTo>
                    <a:pt x="1011873" y="970899"/>
                  </a:lnTo>
                  <a:lnTo>
                    <a:pt x="1002348" y="973758"/>
                  </a:lnTo>
                  <a:lnTo>
                    <a:pt x="993141" y="976617"/>
                  </a:lnTo>
                  <a:lnTo>
                    <a:pt x="983616" y="979794"/>
                  </a:lnTo>
                  <a:lnTo>
                    <a:pt x="973773" y="982018"/>
                  </a:lnTo>
                  <a:lnTo>
                    <a:pt x="963931" y="984560"/>
                  </a:lnTo>
                  <a:lnTo>
                    <a:pt x="954088" y="986466"/>
                  </a:lnTo>
                  <a:lnTo>
                    <a:pt x="944246" y="988372"/>
                  </a:lnTo>
                  <a:lnTo>
                    <a:pt x="934403" y="990596"/>
                  </a:lnTo>
                  <a:lnTo>
                    <a:pt x="924561" y="991867"/>
                  </a:lnTo>
                  <a:lnTo>
                    <a:pt x="914401" y="993455"/>
                  </a:lnTo>
                  <a:lnTo>
                    <a:pt x="904241" y="994409"/>
                  </a:lnTo>
                  <a:lnTo>
                    <a:pt x="893763" y="995362"/>
                  </a:lnTo>
                  <a:lnTo>
                    <a:pt x="883603" y="995997"/>
                  </a:lnTo>
                  <a:lnTo>
                    <a:pt x="873126" y="996632"/>
                  </a:lnTo>
                  <a:lnTo>
                    <a:pt x="862648" y="996950"/>
                  </a:lnTo>
                  <a:lnTo>
                    <a:pt x="852171" y="996950"/>
                  </a:lnTo>
                  <a:lnTo>
                    <a:pt x="840423" y="996950"/>
                  </a:lnTo>
                  <a:lnTo>
                    <a:pt x="828358" y="996315"/>
                  </a:lnTo>
                  <a:lnTo>
                    <a:pt x="816293" y="995679"/>
                  </a:lnTo>
                  <a:lnTo>
                    <a:pt x="804546" y="994726"/>
                  </a:lnTo>
                  <a:lnTo>
                    <a:pt x="792798" y="993455"/>
                  </a:lnTo>
                  <a:lnTo>
                    <a:pt x="781368" y="992185"/>
                  </a:lnTo>
                  <a:lnTo>
                    <a:pt x="769621" y="990278"/>
                  </a:lnTo>
                  <a:lnTo>
                    <a:pt x="758191" y="988054"/>
                  </a:lnTo>
                  <a:lnTo>
                    <a:pt x="746761" y="985831"/>
                  </a:lnTo>
                  <a:lnTo>
                    <a:pt x="735331" y="983289"/>
                  </a:lnTo>
                  <a:lnTo>
                    <a:pt x="724218" y="980430"/>
                  </a:lnTo>
                  <a:lnTo>
                    <a:pt x="713106" y="977253"/>
                  </a:lnTo>
                  <a:lnTo>
                    <a:pt x="702311" y="973758"/>
                  </a:lnTo>
                  <a:lnTo>
                    <a:pt x="691198" y="970263"/>
                  </a:lnTo>
                  <a:lnTo>
                    <a:pt x="680721" y="966768"/>
                  </a:lnTo>
                  <a:lnTo>
                    <a:pt x="670243" y="962321"/>
                  </a:lnTo>
                  <a:lnTo>
                    <a:pt x="659448" y="958190"/>
                  </a:lnTo>
                  <a:lnTo>
                    <a:pt x="648971" y="953425"/>
                  </a:lnTo>
                  <a:lnTo>
                    <a:pt x="638811" y="948659"/>
                  </a:lnTo>
                  <a:lnTo>
                    <a:pt x="628651" y="943894"/>
                  </a:lnTo>
                  <a:lnTo>
                    <a:pt x="618491" y="938493"/>
                  </a:lnTo>
                  <a:lnTo>
                    <a:pt x="608648" y="933410"/>
                  </a:lnTo>
                  <a:lnTo>
                    <a:pt x="599123" y="927373"/>
                  </a:lnTo>
                  <a:lnTo>
                    <a:pt x="589281" y="921655"/>
                  </a:lnTo>
                  <a:lnTo>
                    <a:pt x="579756" y="915618"/>
                  </a:lnTo>
                  <a:lnTo>
                    <a:pt x="570548" y="909264"/>
                  </a:lnTo>
                  <a:lnTo>
                    <a:pt x="561023" y="902910"/>
                  </a:lnTo>
                  <a:lnTo>
                    <a:pt x="552133" y="895921"/>
                  </a:lnTo>
                  <a:lnTo>
                    <a:pt x="543561" y="889249"/>
                  </a:lnTo>
                  <a:lnTo>
                    <a:pt x="534671" y="881942"/>
                  </a:lnTo>
                  <a:lnTo>
                    <a:pt x="526098" y="874952"/>
                  </a:lnTo>
                  <a:lnTo>
                    <a:pt x="517526" y="867328"/>
                  </a:lnTo>
                  <a:lnTo>
                    <a:pt x="508318" y="858750"/>
                  </a:lnTo>
                  <a:lnTo>
                    <a:pt x="499428" y="849854"/>
                  </a:lnTo>
                  <a:lnTo>
                    <a:pt x="490538" y="840958"/>
                  </a:lnTo>
                  <a:lnTo>
                    <a:pt x="481648" y="831427"/>
                  </a:lnTo>
                  <a:lnTo>
                    <a:pt x="473711" y="821896"/>
                  </a:lnTo>
                  <a:lnTo>
                    <a:pt x="465456" y="812047"/>
                  </a:lnTo>
                  <a:lnTo>
                    <a:pt x="457518" y="801881"/>
                  </a:lnTo>
                  <a:lnTo>
                    <a:pt x="449898" y="791714"/>
                  </a:lnTo>
                  <a:lnTo>
                    <a:pt x="442596" y="781548"/>
                  </a:lnTo>
                  <a:lnTo>
                    <a:pt x="435293" y="770746"/>
                  </a:lnTo>
                  <a:lnTo>
                    <a:pt x="428626" y="759944"/>
                  </a:lnTo>
                  <a:lnTo>
                    <a:pt x="421958" y="749142"/>
                  </a:lnTo>
                  <a:lnTo>
                    <a:pt x="415608" y="738023"/>
                  </a:lnTo>
                  <a:lnTo>
                    <a:pt x="409576" y="726585"/>
                  </a:lnTo>
                  <a:lnTo>
                    <a:pt x="403861" y="715148"/>
                  </a:lnTo>
                  <a:lnTo>
                    <a:pt x="398463" y="703393"/>
                  </a:lnTo>
                  <a:lnTo>
                    <a:pt x="393383" y="691638"/>
                  </a:lnTo>
                  <a:lnTo>
                    <a:pt x="388303" y="679566"/>
                  </a:lnTo>
                  <a:lnTo>
                    <a:pt x="383858" y="667493"/>
                  </a:lnTo>
                  <a:lnTo>
                    <a:pt x="379731" y="655420"/>
                  </a:lnTo>
                  <a:lnTo>
                    <a:pt x="375603" y="643030"/>
                  </a:lnTo>
                  <a:lnTo>
                    <a:pt x="372111" y="630322"/>
                  </a:lnTo>
                  <a:lnTo>
                    <a:pt x="368936" y="617614"/>
                  </a:lnTo>
                  <a:lnTo>
                    <a:pt x="365443" y="604588"/>
                  </a:lnTo>
                  <a:lnTo>
                    <a:pt x="362903" y="591880"/>
                  </a:lnTo>
                  <a:lnTo>
                    <a:pt x="360681" y="578854"/>
                  </a:lnTo>
                  <a:lnTo>
                    <a:pt x="358776" y="565828"/>
                  </a:lnTo>
                  <a:lnTo>
                    <a:pt x="357188" y="552485"/>
                  </a:lnTo>
                  <a:lnTo>
                    <a:pt x="355601" y="539141"/>
                  </a:lnTo>
                  <a:lnTo>
                    <a:pt x="354648" y="525480"/>
                  </a:lnTo>
                  <a:lnTo>
                    <a:pt x="354331" y="511819"/>
                  </a:lnTo>
                  <a:lnTo>
                    <a:pt x="354013" y="498475"/>
                  </a:lnTo>
                  <a:lnTo>
                    <a:pt x="354331" y="485449"/>
                  </a:lnTo>
                  <a:lnTo>
                    <a:pt x="354648" y="472741"/>
                  </a:lnTo>
                  <a:lnTo>
                    <a:pt x="355601" y="460033"/>
                  </a:lnTo>
                  <a:lnTo>
                    <a:pt x="356871" y="447643"/>
                  </a:lnTo>
                  <a:lnTo>
                    <a:pt x="358141" y="434935"/>
                  </a:lnTo>
                  <a:lnTo>
                    <a:pt x="360046" y="422544"/>
                  </a:lnTo>
                  <a:lnTo>
                    <a:pt x="361951" y="410472"/>
                  </a:lnTo>
                  <a:lnTo>
                    <a:pt x="364173" y="397763"/>
                  </a:lnTo>
                  <a:lnTo>
                    <a:pt x="366713" y="385691"/>
                  </a:lnTo>
                  <a:lnTo>
                    <a:pt x="369888" y="373936"/>
                  </a:lnTo>
                  <a:lnTo>
                    <a:pt x="373063" y="361863"/>
                  </a:lnTo>
                  <a:lnTo>
                    <a:pt x="376556" y="350108"/>
                  </a:lnTo>
                  <a:lnTo>
                    <a:pt x="380683" y="338671"/>
                  </a:lnTo>
                  <a:lnTo>
                    <a:pt x="384493" y="326916"/>
                  </a:lnTo>
                  <a:lnTo>
                    <a:pt x="388621" y="315796"/>
                  </a:lnTo>
                  <a:lnTo>
                    <a:pt x="393383" y="304359"/>
                  </a:lnTo>
                  <a:lnTo>
                    <a:pt x="398146" y="293239"/>
                  </a:lnTo>
                  <a:lnTo>
                    <a:pt x="403543" y="282755"/>
                  </a:lnTo>
                  <a:lnTo>
                    <a:pt x="408623" y="271636"/>
                  </a:lnTo>
                  <a:lnTo>
                    <a:pt x="414656" y="261151"/>
                  </a:lnTo>
                  <a:lnTo>
                    <a:pt x="420371" y="250667"/>
                  </a:lnTo>
                  <a:lnTo>
                    <a:pt x="426721" y="240183"/>
                  </a:lnTo>
                  <a:lnTo>
                    <a:pt x="432753" y="230017"/>
                  </a:lnTo>
                  <a:lnTo>
                    <a:pt x="439421" y="219850"/>
                  </a:lnTo>
                  <a:lnTo>
                    <a:pt x="446088" y="210001"/>
                  </a:lnTo>
                  <a:lnTo>
                    <a:pt x="453391" y="200153"/>
                  </a:lnTo>
                  <a:lnTo>
                    <a:pt x="460693" y="190939"/>
                  </a:lnTo>
                  <a:lnTo>
                    <a:pt x="467996" y="181408"/>
                  </a:lnTo>
                  <a:lnTo>
                    <a:pt x="475933" y="172195"/>
                  </a:lnTo>
                  <a:lnTo>
                    <a:pt x="483871" y="163299"/>
                  </a:lnTo>
                  <a:lnTo>
                    <a:pt x="491808" y="154403"/>
                  </a:lnTo>
                  <a:lnTo>
                    <a:pt x="500381" y="146143"/>
                  </a:lnTo>
                  <a:lnTo>
                    <a:pt x="508953" y="137565"/>
                  </a:lnTo>
                  <a:lnTo>
                    <a:pt x="517526" y="129305"/>
                  </a:lnTo>
                  <a:lnTo>
                    <a:pt x="526416" y="121680"/>
                  </a:lnTo>
                  <a:lnTo>
                    <a:pt x="535623" y="113738"/>
                  </a:lnTo>
                  <a:lnTo>
                    <a:pt x="545148" y="106113"/>
                  </a:lnTo>
                  <a:lnTo>
                    <a:pt x="554673" y="99123"/>
                  </a:lnTo>
                  <a:lnTo>
                    <a:pt x="564516" y="92134"/>
                  </a:lnTo>
                  <a:lnTo>
                    <a:pt x="574041" y="85462"/>
                  </a:lnTo>
                  <a:lnTo>
                    <a:pt x="584201" y="78473"/>
                  </a:lnTo>
                  <a:lnTo>
                    <a:pt x="594361" y="72119"/>
                  </a:lnTo>
                  <a:lnTo>
                    <a:pt x="604838" y="66082"/>
                  </a:lnTo>
                  <a:lnTo>
                    <a:pt x="615316" y="60046"/>
                  </a:lnTo>
                  <a:lnTo>
                    <a:pt x="625793" y="54645"/>
                  </a:lnTo>
                  <a:lnTo>
                    <a:pt x="636906" y="48926"/>
                  </a:lnTo>
                  <a:lnTo>
                    <a:pt x="647701" y="44161"/>
                  </a:lnTo>
                  <a:lnTo>
                    <a:pt x="658813" y="39395"/>
                  </a:lnTo>
                  <a:lnTo>
                    <a:pt x="670243" y="34630"/>
                  </a:lnTo>
                  <a:lnTo>
                    <a:pt x="681356" y="30182"/>
                  </a:lnTo>
                  <a:lnTo>
                    <a:pt x="693103" y="26052"/>
                  </a:lnTo>
                  <a:lnTo>
                    <a:pt x="704533" y="22239"/>
                  </a:lnTo>
                  <a:lnTo>
                    <a:pt x="716281" y="19062"/>
                  </a:lnTo>
                  <a:lnTo>
                    <a:pt x="728346" y="15568"/>
                  </a:lnTo>
                  <a:lnTo>
                    <a:pt x="740093" y="12708"/>
                  </a:lnTo>
                  <a:lnTo>
                    <a:pt x="752158" y="10167"/>
                  </a:lnTo>
                  <a:lnTo>
                    <a:pt x="764541" y="7625"/>
                  </a:lnTo>
                  <a:lnTo>
                    <a:pt x="776606" y="5719"/>
                  </a:lnTo>
                  <a:lnTo>
                    <a:pt x="788988" y="3813"/>
                  </a:lnTo>
                  <a:lnTo>
                    <a:pt x="801688" y="2542"/>
                  </a:lnTo>
                  <a:lnTo>
                    <a:pt x="814071" y="1271"/>
                  </a:lnTo>
                  <a:lnTo>
                    <a:pt x="826771" y="636"/>
                  </a:lnTo>
                  <a:lnTo>
                    <a:pt x="839471" y="0"/>
                  </a:ln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  <a:extLst/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sz="2400">
                <a:solidFill>
                  <a:srgbClr val="FFFFFF"/>
                </a:solidFill>
              </a:endParaRPr>
            </a:p>
          </p:txBody>
        </p:sp>
      </p:grpSp>
      <p:cxnSp>
        <p:nvCxnSpPr>
          <p:cNvPr id="31" name="直接连接符 30"/>
          <p:cNvCxnSpPr>
            <a:stCxn id="17" idx="5"/>
            <a:endCxn id="20" idx="1"/>
          </p:cNvCxnSpPr>
          <p:nvPr/>
        </p:nvCxnSpPr>
        <p:spPr>
          <a:xfrm>
            <a:off x="2459387" y="1955117"/>
            <a:ext cx="1278537" cy="1567128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>
            <a:stCxn id="20" idx="5"/>
            <a:endCxn id="23" idx="2"/>
          </p:cNvCxnSpPr>
          <p:nvPr/>
        </p:nvCxnSpPr>
        <p:spPr>
          <a:xfrm flipV="1">
            <a:off x="4137580" y="3888072"/>
            <a:ext cx="2174712" cy="32458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>
            <a:stCxn id="23" idx="7"/>
            <a:endCxn id="26" idx="3"/>
          </p:cNvCxnSpPr>
          <p:nvPr/>
        </p:nvCxnSpPr>
        <p:spPr>
          <a:xfrm flipV="1">
            <a:off x="6794720" y="2134880"/>
            <a:ext cx="1418387" cy="1554049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>
            <a:stCxn id="20" idx="7"/>
            <a:endCxn id="26" idx="2"/>
          </p:cNvCxnSpPr>
          <p:nvPr/>
        </p:nvCxnSpPr>
        <p:spPr>
          <a:xfrm flipV="1">
            <a:off x="4137580" y="1935738"/>
            <a:ext cx="3992755" cy="1586507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>
            <a:stCxn id="17" idx="6"/>
            <a:endCxn id="23" idx="1"/>
          </p:cNvCxnSpPr>
          <p:nvPr/>
        </p:nvCxnSpPr>
        <p:spPr>
          <a:xfrm>
            <a:off x="2542159" y="1755975"/>
            <a:ext cx="3852905" cy="1932954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>
            <a:stCxn id="26" idx="6"/>
            <a:endCxn id="29" idx="2"/>
          </p:cNvCxnSpPr>
          <p:nvPr/>
        </p:nvCxnSpPr>
        <p:spPr>
          <a:xfrm flipV="1">
            <a:off x="8695535" y="1456900"/>
            <a:ext cx="1287265" cy="478838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>
            <a:stCxn id="23" idx="6"/>
            <a:endCxn id="29" idx="3"/>
          </p:cNvCxnSpPr>
          <p:nvPr/>
        </p:nvCxnSpPr>
        <p:spPr>
          <a:xfrm flipV="1">
            <a:off x="6877492" y="1656042"/>
            <a:ext cx="3188080" cy="223203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KSO_FD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BC65D-0FE2-42F3-B388-92713F8DF8A9}" type="datetimeFigureOut">
              <a:rPr lang="zh-CN" altLang="en-US" smtClean="0"/>
              <a:t>2015/10/28</a:t>
            </a:fld>
            <a:endParaRPr lang="zh-CN" altLang="en-US"/>
          </a:p>
        </p:txBody>
      </p:sp>
      <p:sp>
        <p:nvSpPr>
          <p:cNvPr id="5" name="KSO_FT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2FE0D-034E-4122-8A32-8EB500945BA7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3" name="KSO_CT2"/>
          <p:cNvSpPr>
            <a:spLocks noGrp="1"/>
          </p:cNvSpPr>
          <p:nvPr>
            <p:ph type="subTitle" idx="1" hasCustomPrompt="1"/>
          </p:nvPr>
        </p:nvSpPr>
        <p:spPr>
          <a:xfrm>
            <a:off x="2169708" y="5636647"/>
            <a:ext cx="8736417" cy="391425"/>
          </a:xfrm>
          <a:noFill/>
        </p:spPr>
        <p:txBody>
          <a:bodyPr anchor="ctr">
            <a:noAutofit/>
          </a:bodyPr>
          <a:lstStyle>
            <a:lvl1pPr marL="0" indent="0" algn="l">
              <a:buNone/>
              <a:defRPr sz="1600" b="0">
                <a:solidFill>
                  <a:schemeClr val="tx1"/>
                </a:solidFill>
                <a:effectLst/>
                <a:latin typeface="+mn-ea"/>
                <a:ea typeface="+mn-ea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dirty="0" smtClean="0"/>
              <a:t>单击此处添加您的副标题</a:t>
            </a:r>
          </a:p>
        </p:txBody>
      </p:sp>
      <p:sp>
        <p:nvSpPr>
          <p:cNvPr id="7" name="KSO_CT1"/>
          <p:cNvSpPr>
            <a:spLocks noGrp="1"/>
          </p:cNvSpPr>
          <p:nvPr>
            <p:ph type="title" hasCustomPrompt="1"/>
          </p:nvPr>
        </p:nvSpPr>
        <p:spPr>
          <a:xfrm>
            <a:off x="2169708" y="4863839"/>
            <a:ext cx="8736417" cy="70595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400" b="1" kern="1000" baseline="0">
                <a:solidFill>
                  <a:schemeClr val="accent1"/>
                </a:solidFill>
                <a:effectLst/>
                <a:latin typeface="+mj-ea"/>
                <a:ea typeface="+mj-ea"/>
              </a:defRPr>
            </a:lvl1pPr>
          </a:lstStyle>
          <a:p>
            <a:r>
              <a:rPr lang="zh-CN" altLang="en-US" dirty="0" smtClean="0"/>
              <a:t>单击此处添加您的标题文字</a:t>
            </a:r>
            <a:endParaRPr lang="zh-CN" altLang="en-US" dirty="0"/>
          </a:p>
        </p:txBody>
      </p:sp>
      <p:grpSp>
        <p:nvGrpSpPr>
          <p:cNvPr id="9" name="组合 8"/>
          <p:cNvGrpSpPr/>
          <p:nvPr/>
        </p:nvGrpSpPr>
        <p:grpSpPr>
          <a:xfrm>
            <a:off x="1277837" y="5061674"/>
            <a:ext cx="745200" cy="744037"/>
            <a:chOff x="625003" y="5195170"/>
            <a:chExt cx="447675" cy="447675"/>
          </a:xfrm>
        </p:grpSpPr>
        <p:sp>
          <p:nvSpPr>
            <p:cNvPr id="39" name="椭圆 38"/>
            <p:cNvSpPr/>
            <p:nvPr userDrawn="1"/>
          </p:nvSpPr>
          <p:spPr>
            <a:xfrm>
              <a:off x="625003" y="5195170"/>
              <a:ext cx="447675" cy="447675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 w="19050">
              <a:solidFill>
                <a:srgbClr val="F9F9F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40" name="KSO_Shape"/>
            <p:cNvSpPr>
              <a:spLocks/>
            </p:cNvSpPr>
            <p:nvPr userDrawn="1"/>
          </p:nvSpPr>
          <p:spPr bwMode="auto">
            <a:xfrm>
              <a:off x="715491" y="5248402"/>
              <a:ext cx="247650" cy="313481"/>
            </a:xfrm>
            <a:custGeom>
              <a:avLst/>
              <a:gdLst>
                <a:gd name="T0" fmla="*/ 508479 w 1679575"/>
                <a:gd name="T1" fmla="*/ 933537 h 2125662"/>
                <a:gd name="T2" fmla="*/ 645344 w 1679575"/>
                <a:gd name="T3" fmla="*/ 1004349 h 2125662"/>
                <a:gd name="T4" fmla="*/ 637947 w 1679575"/>
                <a:gd name="T5" fmla="*/ 1045870 h 2125662"/>
                <a:gd name="T6" fmla="*/ 629410 w 1679575"/>
                <a:gd name="T7" fmla="*/ 1095637 h 2125662"/>
                <a:gd name="T8" fmla="*/ 645913 w 1679575"/>
                <a:gd name="T9" fmla="*/ 1148533 h 2125662"/>
                <a:gd name="T10" fmla="*/ 923628 w 1679575"/>
                <a:gd name="T11" fmla="*/ 1679766 h 2125662"/>
                <a:gd name="T12" fmla="*/ 886068 w 1679575"/>
                <a:gd name="T13" fmla="*/ 1137442 h 2125662"/>
                <a:gd name="T14" fmla="*/ 896597 w 1679575"/>
                <a:gd name="T15" fmla="*/ 1083408 h 2125662"/>
                <a:gd name="T16" fmla="*/ 885214 w 1679575"/>
                <a:gd name="T17" fmla="*/ 1039044 h 2125662"/>
                <a:gd name="T18" fmla="*/ 917083 w 1679575"/>
                <a:gd name="T19" fmla="*/ 999799 h 2125662"/>
                <a:gd name="T20" fmla="*/ 1048543 w 1679575"/>
                <a:gd name="T21" fmla="*/ 927280 h 2125662"/>
                <a:gd name="T22" fmla="*/ 1168905 w 1679575"/>
                <a:gd name="T23" fmla="*/ 933822 h 2125662"/>
                <a:gd name="T24" fmla="*/ 1257397 w 1679575"/>
                <a:gd name="T25" fmla="*/ 1021128 h 2125662"/>
                <a:gd name="T26" fmla="*/ 1333655 w 1679575"/>
                <a:gd name="T27" fmla="*/ 1118957 h 2125662"/>
                <a:gd name="T28" fmla="*/ 1397392 w 1679575"/>
                <a:gd name="T29" fmla="*/ 1227592 h 2125662"/>
                <a:gd name="T30" fmla="*/ 1446903 w 1679575"/>
                <a:gd name="T31" fmla="*/ 1349025 h 2125662"/>
                <a:gd name="T32" fmla="*/ 1482186 w 1679575"/>
                <a:gd name="T33" fmla="*/ 1483540 h 2125662"/>
                <a:gd name="T34" fmla="*/ 1501820 w 1679575"/>
                <a:gd name="T35" fmla="*/ 1632274 h 2125662"/>
                <a:gd name="T36" fmla="*/ 1439790 w 1679575"/>
                <a:gd name="T37" fmla="*/ 1742331 h 2125662"/>
                <a:gd name="T38" fmla="*/ 1242601 w 1679575"/>
                <a:gd name="T39" fmla="*/ 1826794 h 2125662"/>
                <a:gd name="T40" fmla="*/ 1035738 w 1679575"/>
                <a:gd name="T41" fmla="*/ 1881112 h 2125662"/>
                <a:gd name="T42" fmla="*/ 822331 w 1679575"/>
                <a:gd name="T43" fmla="*/ 1904432 h 2125662"/>
                <a:gd name="T44" fmla="*/ 596403 w 1679575"/>
                <a:gd name="T45" fmla="*/ 1894194 h 2125662"/>
                <a:gd name="T46" fmla="*/ 373036 w 1679575"/>
                <a:gd name="T47" fmla="*/ 1847838 h 2125662"/>
                <a:gd name="T48" fmla="*/ 159344 w 1679575"/>
                <a:gd name="T49" fmla="*/ 1766788 h 2125662"/>
                <a:gd name="T50" fmla="*/ 0 w 1679575"/>
                <a:gd name="T51" fmla="*/ 1676354 h 2125662"/>
                <a:gd name="T52" fmla="*/ 15365 w 1679575"/>
                <a:gd name="T53" fmla="*/ 1518519 h 2125662"/>
                <a:gd name="T54" fmla="*/ 47234 w 1679575"/>
                <a:gd name="T55" fmla="*/ 1376611 h 2125662"/>
                <a:gd name="T56" fmla="*/ 94468 w 1679575"/>
                <a:gd name="T57" fmla="*/ 1249206 h 2125662"/>
                <a:gd name="T58" fmla="*/ 155930 w 1679575"/>
                <a:gd name="T59" fmla="*/ 1135735 h 2125662"/>
                <a:gd name="T60" fmla="*/ 230765 w 1679575"/>
                <a:gd name="T61" fmla="*/ 1035348 h 2125662"/>
                <a:gd name="T62" fmla="*/ 317835 w 1679575"/>
                <a:gd name="T63" fmla="*/ 946334 h 2125662"/>
                <a:gd name="T64" fmla="*/ 427669 w 1679575"/>
                <a:gd name="T65" fmla="*/ 860449 h 2125662"/>
                <a:gd name="T66" fmla="*/ 831848 w 1679575"/>
                <a:gd name="T67" fmla="*/ 5125 h 2125662"/>
                <a:gd name="T68" fmla="*/ 927152 w 1679575"/>
                <a:gd name="T69" fmla="*/ 31035 h 2125662"/>
                <a:gd name="T70" fmla="*/ 1013353 w 1679575"/>
                <a:gd name="T71" fmla="*/ 76590 h 2125662"/>
                <a:gd name="T72" fmla="*/ 1087035 w 1679575"/>
                <a:gd name="T73" fmla="*/ 138945 h 2125662"/>
                <a:gd name="T74" fmla="*/ 1145356 w 1679575"/>
                <a:gd name="T75" fmla="*/ 215250 h 2125662"/>
                <a:gd name="T76" fmla="*/ 1186607 w 1679575"/>
                <a:gd name="T77" fmla="*/ 303514 h 2125662"/>
                <a:gd name="T78" fmla="*/ 1207944 w 1679575"/>
                <a:gd name="T79" fmla="*/ 401174 h 2125662"/>
                <a:gd name="T80" fmla="*/ 1205383 w 1679575"/>
                <a:gd name="T81" fmla="*/ 513924 h 2125662"/>
                <a:gd name="T82" fmla="*/ 1172382 w 1679575"/>
                <a:gd name="T83" fmla="*/ 626673 h 2125662"/>
                <a:gd name="T84" fmla="*/ 1112924 w 1679575"/>
                <a:gd name="T85" fmla="*/ 725187 h 2125662"/>
                <a:gd name="T86" fmla="*/ 1030706 w 1679575"/>
                <a:gd name="T87" fmla="*/ 804625 h 2125662"/>
                <a:gd name="T88" fmla="*/ 915204 w 1679575"/>
                <a:gd name="T89" fmla="*/ 867264 h 2125662"/>
                <a:gd name="T90" fmla="*/ 837253 w 1679575"/>
                <a:gd name="T91" fmla="*/ 887764 h 2125662"/>
                <a:gd name="T92" fmla="*/ 753044 w 1679575"/>
                <a:gd name="T93" fmla="*/ 893458 h 2125662"/>
                <a:gd name="T94" fmla="*/ 658879 w 1679575"/>
                <a:gd name="T95" fmla="*/ 881215 h 2125662"/>
                <a:gd name="T96" fmla="*/ 572394 w 1679575"/>
                <a:gd name="T97" fmla="*/ 850180 h 2125662"/>
                <a:gd name="T98" fmla="*/ 494728 w 1679575"/>
                <a:gd name="T99" fmla="*/ 802917 h 2125662"/>
                <a:gd name="T100" fmla="*/ 424459 w 1679575"/>
                <a:gd name="T101" fmla="*/ 736576 h 2125662"/>
                <a:gd name="T102" fmla="*/ 366992 w 1679575"/>
                <a:gd name="T103" fmla="*/ 651159 h 2125662"/>
                <a:gd name="T104" fmla="*/ 330578 w 1679575"/>
                <a:gd name="T105" fmla="*/ 553500 h 2125662"/>
                <a:gd name="T106" fmla="*/ 317206 w 1679575"/>
                <a:gd name="T107" fmla="*/ 446729 h 2125662"/>
                <a:gd name="T108" fmla="*/ 328586 w 1679575"/>
                <a:gd name="T109" fmla="*/ 345653 h 2125662"/>
                <a:gd name="T110" fmla="*/ 361587 w 1679575"/>
                <a:gd name="T111" fmla="*/ 253403 h 2125662"/>
                <a:gd name="T112" fmla="*/ 412795 w 1679575"/>
                <a:gd name="T113" fmla="*/ 171118 h 2125662"/>
                <a:gd name="T114" fmla="*/ 479934 w 1679575"/>
                <a:gd name="T115" fmla="*/ 101931 h 2125662"/>
                <a:gd name="T116" fmla="*/ 560729 w 1679575"/>
                <a:gd name="T117" fmla="*/ 48972 h 2125662"/>
                <a:gd name="T118" fmla="*/ 652620 w 1679575"/>
                <a:gd name="T119" fmla="*/ 13952 h 2125662"/>
                <a:gd name="T120" fmla="*/ 752191 w 1679575"/>
                <a:gd name="T121" fmla="*/ 0 h 2125662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1679575" h="2125662">
                  <a:moveTo>
                    <a:pt x="481421" y="957262"/>
                  </a:moveTo>
                  <a:lnTo>
                    <a:pt x="484914" y="961070"/>
                  </a:lnTo>
                  <a:lnTo>
                    <a:pt x="490948" y="968686"/>
                  </a:lnTo>
                  <a:lnTo>
                    <a:pt x="497299" y="975667"/>
                  </a:lnTo>
                  <a:lnTo>
                    <a:pt x="510319" y="990264"/>
                  </a:lnTo>
                  <a:lnTo>
                    <a:pt x="523657" y="1003909"/>
                  </a:lnTo>
                  <a:lnTo>
                    <a:pt x="537947" y="1017237"/>
                  </a:lnTo>
                  <a:lnTo>
                    <a:pt x="552237" y="1029613"/>
                  </a:lnTo>
                  <a:lnTo>
                    <a:pt x="567480" y="1041671"/>
                  </a:lnTo>
                  <a:lnTo>
                    <a:pt x="583040" y="1053095"/>
                  </a:lnTo>
                  <a:lnTo>
                    <a:pt x="598601" y="1063884"/>
                  </a:lnTo>
                  <a:lnTo>
                    <a:pt x="615114" y="1074039"/>
                  </a:lnTo>
                  <a:lnTo>
                    <a:pt x="631627" y="1083558"/>
                  </a:lnTo>
                  <a:lnTo>
                    <a:pt x="649093" y="1092126"/>
                  </a:lnTo>
                  <a:lnTo>
                    <a:pt x="666241" y="1100377"/>
                  </a:lnTo>
                  <a:lnTo>
                    <a:pt x="684025" y="1107993"/>
                  </a:lnTo>
                  <a:lnTo>
                    <a:pt x="701808" y="1114657"/>
                  </a:lnTo>
                  <a:lnTo>
                    <a:pt x="720226" y="1120686"/>
                  </a:lnTo>
                  <a:lnTo>
                    <a:pt x="738645" y="1125763"/>
                  </a:lnTo>
                  <a:lnTo>
                    <a:pt x="734517" y="1130840"/>
                  </a:lnTo>
                  <a:lnTo>
                    <a:pt x="730706" y="1135283"/>
                  </a:lnTo>
                  <a:lnTo>
                    <a:pt x="727213" y="1140043"/>
                  </a:lnTo>
                  <a:lnTo>
                    <a:pt x="723402" y="1145437"/>
                  </a:lnTo>
                  <a:lnTo>
                    <a:pt x="720544" y="1150515"/>
                  </a:lnTo>
                  <a:lnTo>
                    <a:pt x="717368" y="1155909"/>
                  </a:lnTo>
                  <a:lnTo>
                    <a:pt x="714510" y="1161304"/>
                  </a:lnTo>
                  <a:lnTo>
                    <a:pt x="711970" y="1167016"/>
                  </a:lnTo>
                  <a:lnTo>
                    <a:pt x="710064" y="1172410"/>
                  </a:lnTo>
                  <a:lnTo>
                    <a:pt x="708159" y="1178439"/>
                  </a:lnTo>
                  <a:lnTo>
                    <a:pt x="706254" y="1184151"/>
                  </a:lnTo>
                  <a:lnTo>
                    <a:pt x="704983" y="1190498"/>
                  </a:lnTo>
                  <a:lnTo>
                    <a:pt x="704031" y="1196210"/>
                  </a:lnTo>
                  <a:lnTo>
                    <a:pt x="702761" y="1202556"/>
                  </a:lnTo>
                  <a:lnTo>
                    <a:pt x="702443" y="1208903"/>
                  </a:lnTo>
                  <a:lnTo>
                    <a:pt x="702125" y="1215249"/>
                  </a:lnTo>
                  <a:lnTo>
                    <a:pt x="702443" y="1222548"/>
                  </a:lnTo>
                  <a:lnTo>
                    <a:pt x="703078" y="1229529"/>
                  </a:lnTo>
                  <a:lnTo>
                    <a:pt x="704348" y="1236510"/>
                  </a:lnTo>
                  <a:lnTo>
                    <a:pt x="705619" y="1243174"/>
                  </a:lnTo>
                  <a:lnTo>
                    <a:pt x="707206" y="1249838"/>
                  </a:lnTo>
                  <a:lnTo>
                    <a:pt x="709112" y="1256819"/>
                  </a:lnTo>
                  <a:lnTo>
                    <a:pt x="711652" y="1263166"/>
                  </a:lnTo>
                  <a:lnTo>
                    <a:pt x="714193" y="1269512"/>
                  </a:lnTo>
                  <a:lnTo>
                    <a:pt x="717686" y="1275542"/>
                  </a:lnTo>
                  <a:lnTo>
                    <a:pt x="720861" y="1281571"/>
                  </a:lnTo>
                  <a:lnTo>
                    <a:pt x="724355" y="1287283"/>
                  </a:lnTo>
                  <a:lnTo>
                    <a:pt x="728483" y="1292995"/>
                  </a:lnTo>
                  <a:lnTo>
                    <a:pt x="732611" y="1298389"/>
                  </a:lnTo>
                  <a:lnTo>
                    <a:pt x="737057" y="1303784"/>
                  </a:lnTo>
                  <a:lnTo>
                    <a:pt x="742138" y="1308861"/>
                  </a:lnTo>
                  <a:lnTo>
                    <a:pt x="746901" y="1313304"/>
                  </a:lnTo>
                  <a:lnTo>
                    <a:pt x="672275" y="1874339"/>
                  </a:lnTo>
                  <a:lnTo>
                    <a:pt x="854237" y="2050773"/>
                  </a:lnTo>
                  <a:lnTo>
                    <a:pt x="1030800" y="1874339"/>
                  </a:lnTo>
                  <a:lnTo>
                    <a:pt x="956173" y="1313304"/>
                  </a:lnTo>
                  <a:lnTo>
                    <a:pt x="961572" y="1308544"/>
                  </a:lnTo>
                  <a:lnTo>
                    <a:pt x="966018" y="1303466"/>
                  </a:lnTo>
                  <a:lnTo>
                    <a:pt x="970781" y="1298072"/>
                  </a:lnTo>
                  <a:lnTo>
                    <a:pt x="974910" y="1292995"/>
                  </a:lnTo>
                  <a:lnTo>
                    <a:pt x="978720" y="1286965"/>
                  </a:lnTo>
                  <a:lnTo>
                    <a:pt x="982531" y="1281571"/>
                  </a:lnTo>
                  <a:lnTo>
                    <a:pt x="986024" y="1275224"/>
                  </a:lnTo>
                  <a:lnTo>
                    <a:pt x="988882" y="1269195"/>
                  </a:lnTo>
                  <a:lnTo>
                    <a:pt x="991423" y="1262849"/>
                  </a:lnTo>
                  <a:lnTo>
                    <a:pt x="994281" y="1256502"/>
                  </a:lnTo>
                  <a:lnTo>
                    <a:pt x="996186" y="1249838"/>
                  </a:lnTo>
                  <a:lnTo>
                    <a:pt x="997774" y="1243174"/>
                  </a:lnTo>
                  <a:lnTo>
                    <a:pt x="999044" y="1236510"/>
                  </a:lnTo>
                  <a:lnTo>
                    <a:pt x="999997" y="1229212"/>
                  </a:lnTo>
                  <a:lnTo>
                    <a:pt x="1000632" y="1222548"/>
                  </a:lnTo>
                  <a:lnTo>
                    <a:pt x="1000632" y="1215249"/>
                  </a:lnTo>
                  <a:lnTo>
                    <a:pt x="1000632" y="1208903"/>
                  </a:lnTo>
                  <a:lnTo>
                    <a:pt x="1000314" y="1203191"/>
                  </a:lnTo>
                  <a:lnTo>
                    <a:pt x="999679" y="1197479"/>
                  </a:lnTo>
                  <a:lnTo>
                    <a:pt x="998727" y="1191767"/>
                  </a:lnTo>
                  <a:lnTo>
                    <a:pt x="997456" y="1186055"/>
                  </a:lnTo>
                  <a:lnTo>
                    <a:pt x="996186" y="1180661"/>
                  </a:lnTo>
                  <a:lnTo>
                    <a:pt x="994598" y="1175266"/>
                  </a:lnTo>
                  <a:lnTo>
                    <a:pt x="992375" y="1169872"/>
                  </a:lnTo>
                  <a:lnTo>
                    <a:pt x="990152" y="1164794"/>
                  </a:lnTo>
                  <a:lnTo>
                    <a:pt x="987929" y="1159400"/>
                  </a:lnTo>
                  <a:lnTo>
                    <a:pt x="985389" y="1154640"/>
                  </a:lnTo>
                  <a:lnTo>
                    <a:pt x="982849" y="1149563"/>
                  </a:lnTo>
                  <a:lnTo>
                    <a:pt x="979355" y="1144803"/>
                  </a:lnTo>
                  <a:lnTo>
                    <a:pt x="976497" y="1139725"/>
                  </a:lnTo>
                  <a:lnTo>
                    <a:pt x="973004" y="1135283"/>
                  </a:lnTo>
                  <a:lnTo>
                    <a:pt x="969829" y="1130840"/>
                  </a:lnTo>
                  <a:lnTo>
                    <a:pt x="987612" y="1126398"/>
                  </a:lnTo>
                  <a:lnTo>
                    <a:pt x="1005713" y="1121320"/>
                  </a:lnTo>
                  <a:lnTo>
                    <a:pt x="1023496" y="1115609"/>
                  </a:lnTo>
                  <a:lnTo>
                    <a:pt x="1041280" y="1109262"/>
                  </a:lnTo>
                  <a:lnTo>
                    <a:pt x="1058428" y="1101963"/>
                  </a:lnTo>
                  <a:lnTo>
                    <a:pt x="1075576" y="1094665"/>
                  </a:lnTo>
                  <a:lnTo>
                    <a:pt x="1092089" y="1086097"/>
                  </a:lnTo>
                  <a:lnTo>
                    <a:pt x="1108602" y="1076895"/>
                  </a:lnTo>
                  <a:lnTo>
                    <a:pt x="1124480" y="1067375"/>
                  </a:lnTo>
                  <a:lnTo>
                    <a:pt x="1140041" y="1056903"/>
                  </a:lnTo>
                  <a:lnTo>
                    <a:pt x="1155601" y="1046114"/>
                  </a:lnTo>
                  <a:lnTo>
                    <a:pt x="1170209" y="1034690"/>
                  </a:lnTo>
                  <a:lnTo>
                    <a:pt x="1184817" y="1022632"/>
                  </a:lnTo>
                  <a:lnTo>
                    <a:pt x="1198472" y="1009938"/>
                  </a:lnTo>
                  <a:lnTo>
                    <a:pt x="1211809" y="996928"/>
                  </a:lnTo>
                  <a:lnTo>
                    <a:pt x="1225147" y="983283"/>
                  </a:lnTo>
                  <a:lnTo>
                    <a:pt x="1228640" y="979792"/>
                  </a:lnTo>
                  <a:lnTo>
                    <a:pt x="1232451" y="982966"/>
                  </a:lnTo>
                  <a:lnTo>
                    <a:pt x="1257220" y="1002005"/>
                  </a:lnTo>
                  <a:lnTo>
                    <a:pt x="1281037" y="1021680"/>
                  </a:lnTo>
                  <a:lnTo>
                    <a:pt x="1304537" y="1041989"/>
                  </a:lnTo>
                  <a:lnTo>
                    <a:pt x="1316604" y="1052143"/>
                  </a:lnTo>
                  <a:lnTo>
                    <a:pt x="1327719" y="1062615"/>
                  </a:lnTo>
                  <a:lnTo>
                    <a:pt x="1338833" y="1073404"/>
                  </a:lnTo>
                  <a:lnTo>
                    <a:pt x="1349948" y="1084193"/>
                  </a:lnTo>
                  <a:lnTo>
                    <a:pt x="1361062" y="1094982"/>
                  </a:lnTo>
                  <a:lnTo>
                    <a:pt x="1371860" y="1105771"/>
                  </a:lnTo>
                  <a:lnTo>
                    <a:pt x="1382339" y="1116561"/>
                  </a:lnTo>
                  <a:lnTo>
                    <a:pt x="1392818" y="1127984"/>
                  </a:lnTo>
                  <a:lnTo>
                    <a:pt x="1403298" y="1139408"/>
                  </a:lnTo>
                  <a:lnTo>
                    <a:pt x="1413460" y="1150832"/>
                  </a:lnTo>
                  <a:lnTo>
                    <a:pt x="1423304" y="1162573"/>
                  </a:lnTo>
                  <a:lnTo>
                    <a:pt x="1433149" y="1174314"/>
                  </a:lnTo>
                  <a:lnTo>
                    <a:pt x="1442675" y="1186373"/>
                  </a:lnTo>
                  <a:lnTo>
                    <a:pt x="1452202" y="1198748"/>
                  </a:lnTo>
                  <a:lnTo>
                    <a:pt x="1461411" y="1210807"/>
                  </a:lnTo>
                  <a:lnTo>
                    <a:pt x="1470621" y="1223183"/>
                  </a:lnTo>
                  <a:lnTo>
                    <a:pt x="1479830" y="1235876"/>
                  </a:lnTo>
                  <a:lnTo>
                    <a:pt x="1488404" y="1248569"/>
                  </a:lnTo>
                  <a:lnTo>
                    <a:pt x="1496978" y="1261262"/>
                  </a:lnTo>
                  <a:lnTo>
                    <a:pt x="1505552" y="1274272"/>
                  </a:lnTo>
                  <a:lnTo>
                    <a:pt x="1513809" y="1287600"/>
                  </a:lnTo>
                  <a:lnTo>
                    <a:pt x="1521748" y="1300611"/>
                  </a:lnTo>
                  <a:lnTo>
                    <a:pt x="1529687" y="1314573"/>
                  </a:lnTo>
                  <a:lnTo>
                    <a:pt x="1537308" y="1328218"/>
                  </a:lnTo>
                  <a:lnTo>
                    <a:pt x="1544930" y="1341863"/>
                  </a:lnTo>
                  <a:lnTo>
                    <a:pt x="1552234" y="1355826"/>
                  </a:lnTo>
                  <a:lnTo>
                    <a:pt x="1559537" y="1369788"/>
                  </a:lnTo>
                  <a:lnTo>
                    <a:pt x="1566206" y="1384385"/>
                  </a:lnTo>
                  <a:lnTo>
                    <a:pt x="1573193" y="1398982"/>
                  </a:lnTo>
                  <a:lnTo>
                    <a:pt x="1579544" y="1413579"/>
                  </a:lnTo>
                  <a:lnTo>
                    <a:pt x="1586213" y="1428176"/>
                  </a:lnTo>
                  <a:lnTo>
                    <a:pt x="1592246" y="1443725"/>
                  </a:lnTo>
                  <a:lnTo>
                    <a:pt x="1598280" y="1458640"/>
                  </a:lnTo>
                  <a:lnTo>
                    <a:pt x="1603996" y="1473871"/>
                  </a:lnTo>
                  <a:lnTo>
                    <a:pt x="1609712" y="1489738"/>
                  </a:lnTo>
                  <a:lnTo>
                    <a:pt x="1614793" y="1505287"/>
                  </a:lnTo>
                  <a:lnTo>
                    <a:pt x="1620191" y="1521153"/>
                  </a:lnTo>
                  <a:lnTo>
                    <a:pt x="1624955" y="1537337"/>
                  </a:lnTo>
                  <a:lnTo>
                    <a:pt x="1630036" y="1553521"/>
                  </a:lnTo>
                  <a:lnTo>
                    <a:pt x="1634482" y="1570339"/>
                  </a:lnTo>
                  <a:lnTo>
                    <a:pt x="1638610" y="1586840"/>
                  </a:lnTo>
                  <a:lnTo>
                    <a:pt x="1643056" y="1603976"/>
                  </a:lnTo>
                  <a:lnTo>
                    <a:pt x="1646867" y="1620794"/>
                  </a:lnTo>
                  <a:lnTo>
                    <a:pt x="1650677" y="1637930"/>
                  </a:lnTo>
                  <a:lnTo>
                    <a:pt x="1654170" y="1655383"/>
                  </a:lnTo>
                  <a:lnTo>
                    <a:pt x="1657664" y="1673153"/>
                  </a:lnTo>
                  <a:lnTo>
                    <a:pt x="1660522" y="1690923"/>
                  </a:lnTo>
                  <a:lnTo>
                    <a:pt x="1663697" y="1709011"/>
                  </a:lnTo>
                  <a:lnTo>
                    <a:pt x="1666238" y="1727099"/>
                  </a:lnTo>
                  <a:lnTo>
                    <a:pt x="1668461" y="1745821"/>
                  </a:lnTo>
                  <a:lnTo>
                    <a:pt x="1670684" y="1764226"/>
                  </a:lnTo>
                  <a:lnTo>
                    <a:pt x="1672589" y="1783266"/>
                  </a:lnTo>
                  <a:lnTo>
                    <a:pt x="1674177" y="1802305"/>
                  </a:lnTo>
                  <a:lnTo>
                    <a:pt x="1676082" y="1821345"/>
                  </a:lnTo>
                  <a:lnTo>
                    <a:pt x="1677352" y="1841019"/>
                  </a:lnTo>
                  <a:lnTo>
                    <a:pt x="1678305" y="1860694"/>
                  </a:lnTo>
                  <a:lnTo>
                    <a:pt x="1679258" y="1880368"/>
                  </a:lnTo>
                  <a:lnTo>
                    <a:pt x="1679575" y="1900677"/>
                  </a:lnTo>
                  <a:lnTo>
                    <a:pt x="1679575" y="1903850"/>
                  </a:lnTo>
                  <a:lnTo>
                    <a:pt x="1677035" y="1905437"/>
                  </a:lnTo>
                  <a:lnTo>
                    <a:pt x="1653853" y="1918765"/>
                  </a:lnTo>
                  <a:lnTo>
                    <a:pt x="1630353" y="1931775"/>
                  </a:lnTo>
                  <a:lnTo>
                    <a:pt x="1606854" y="1944151"/>
                  </a:lnTo>
                  <a:lnTo>
                    <a:pt x="1583037" y="1956209"/>
                  </a:lnTo>
                  <a:lnTo>
                    <a:pt x="1558902" y="1967950"/>
                  </a:lnTo>
                  <a:lnTo>
                    <a:pt x="1534768" y="1979374"/>
                  </a:lnTo>
                  <a:lnTo>
                    <a:pt x="1510316" y="1990163"/>
                  </a:lnTo>
                  <a:lnTo>
                    <a:pt x="1485864" y="2000635"/>
                  </a:lnTo>
                  <a:lnTo>
                    <a:pt x="1461411" y="2010790"/>
                  </a:lnTo>
                  <a:lnTo>
                    <a:pt x="1436642" y="2020627"/>
                  </a:lnTo>
                  <a:lnTo>
                    <a:pt x="1411872" y="2029512"/>
                  </a:lnTo>
                  <a:lnTo>
                    <a:pt x="1386785" y="2038397"/>
                  </a:lnTo>
                  <a:lnTo>
                    <a:pt x="1361380" y="2046965"/>
                  </a:lnTo>
                  <a:lnTo>
                    <a:pt x="1335975" y="2054581"/>
                  </a:lnTo>
                  <a:lnTo>
                    <a:pt x="1310570" y="2062514"/>
                  </a:lnTo>
                  <a:lnTo>
                    <a:pt x="1285166" y="2069495"/>
                  </a:lnTo>
                  <a:lnTo>
                    <a:pt x="1259443" y="2076159"/>
                  </a:lnTo>
                  <a:lnTo>
                    <a:pt x="1233403" y="2082506"/>
                  </a:lnTo>
                  <a:lnTo>
                    <a:pt x="1207681" y="2088535"/>
                  </a:lnTo>
                  <a:lnTo>
                    <a:pt x="1181959" y="2093929"/>
                  </a:lnTo>
                  <a:lnTo>
                    <a:pt x="1155919" y="2099007"/>
                  </a:lnTo>
                  <a:lnTo>
                    <a:pt x="1129561" y="2103767"/>
                  </a:lnTo>
                  <a:lnTo>
                    <a:pt x="1103204" y="2107892"/>
                  </a:lnTo>
                  <a:lnTo>
                    <a:pt x="1077164" y="2111382"/>
                  </a:lnTo>
                  <a:lnTo>
                    <a:pt x="1050806" y="2114873"/>
                  </a:lnTo>
                  <a:lnTo>
                    <a:pt x="1024131" y="2117729"/>
                  </a:lnTo>
                  <a:lnTo>
                    <a:pt x="997774" y="2119950"/>
                  </a:lnTo>
                  <a:lnTo>
                    <a:pt x="971099" y="2121854"/>
                  </a:lnTo>
                  <a:lnTo>
                    <a:pt x="944424" y="2123441"/>
                  </a:lnTo>
                  <a:lnTo>
                    <a:pt x="917749" y="2125028"/>
                  </a:lnTo>
                  <a:lnTo>
                    <a:pt x="891074" y="2125662"/>
                  </a:lnTo>
                  <a:lnTo>
                    <a:pt x="864399" y="2125662"/>
                  </a:lnTo>
                  <a:lnTo>
                    <a:pt x="835818" y="2125662"/>
                  </a:lnTo>
                  <a:lnTo>
                    <a:pt x="807238" y="2124710"/>
                  </a:lnTo>
                  <a:lnTo>
                    <a:pt x="778657" y="2123124"/>
                  </a:lnTo>
                  <a:lnTo>
                    <a:pt x="750395" y="2121537"/>
                  </a:lnTo>
                  <a:lnTo>
                    <a:pt x="722132" y="2119316"/>
                  </a:lnTo>
                  <a:lnTo>
                    <a:pt x="693869" y="2116777"/>
                  </a:lnTo>
                  <a:lnTo>
                    <a:pt x="665606" y="2113604"/>
                  </a:lnTo>
                  <a:lnTo>
                    <a:pt x="637661" y="2109478"/>
                  </a:lnTo>
                  <a:lnTo>
                    <a:pt x="609398" y="2105353"/>
                  </a:lnTo>
                  <a:lnTo>
                    <a:pt x="581453" y="2100593"/>
                  </a:lnTo>
                  <a:lnTo>
                    <a:pt x="553825" y="2095199"/>
                  </a:lnTo>
                  <a:lnTo>
                    <a:pt x="525880" y="2089487"/>
                  </a:lnTo>
                  <a:lnTo>
                    <a:pt x="498252" y="2083458"/>
                  </a:lnTo>
                  <a:lnTo>
                    <a:pt x="470624" y="2076476"/>
                  </a:lnTo>
                  <a:lnTo>
                    <a:pt x="443314" y="2069495"/>
                  </a:lnTo>
                  <a:lnTo>
                    <a:pt x="416321" y="2061879"/>
                  </a:lnTo>
                  <a:lnTo>
                    <a:pt x="389011" y="2053629"/>
                  </a:lnTo>
                  <a:lnTo>
                    <a:pt x="362019" y="2045378"/>
                  </a:lnTo>
                  <a:lnTo>
                    <a:pt x="335343" y="2036176"/>
                  </a:lnTo>
                  <a:lnTo>
                    <a:pt x="308668" y="2026656"/>
                  </a:lnTo>
                  <a:lnTo>
                    <a:pt x="282311" y="2016502"/>
                  </a:lnTo>
                  <a:lnTo>
                    <a:pt x="255953" y="2006030"/>
                  </a:lnTo>
                  <a:lnTo>
                    <a:pt x="229913" y="1994923"/>
                  </a:lnTo>
                  <a:lnTo>
                    <a:pt x="203556" y="1983499"/>
                  </a:lnTo>
                  <a:lnTo>
                    <a:pt x="177833" y="1971441"/>
                  </a:lnTo>
                  <a:lnTo>
                    <a:pt x="152429" y="1959065"/>
                  </a:lnTo>
                  <a:lnTo>
                    <a:pt x="127024" y="1946372"/>
                  </a:lnTo>
                  <a:lnTo>
                    <a:pt x="101619" y="1933044"/>
                  </a:lnTo>
                  <a:lnTo>
                    <a:pt x="76532" y="1919399"/>
                  </a:lnTo>
                  <a:lnTo>
                    <a:pt x="51762" y="1905437"/>
                  </a:lnTo>
                  <a:lnTo>
                    <a:pt x="27310" y="1890523"/>
                  </a:lnTo>
                  <a:lnTo>
                    <a:pt x="2858" y="1875291"/>
                  </a:lnTo>
                  <a:lnTo>
                    <a:pt x="0" y="1888301"/>
                  </a:lnTo>
                  <a:lnTo>
                    <a:pt x="0" y="1870531"/>
                  </a:lnTo>
                  <a:lnTo>
                    <a:pt x="952" y="1850222"/>
                  </a:lnTo>
                  <a:lnTo>
                    <a:pt x="2223" y="1829913"/>
                  </a:lnTo>
                  <a:lnTo>
                    <a:pt x="3493" y="1809604"/>
                  </a:lnTo>
                  <a:lnTo>
                    <a:pt x="5398" y="1790247"/>
                  </a:lnTo>
                  <a:lnTo>
                    <a:pt x="6986" y="1770573"/>
                  </a:lnTo>
                  <a:lnTo>
                    <a:pt x="9209" y="1750898"/>
                  </a:lnTo>
                  <a:lnTo>
                    <a:pt x="11749" y="1732176"/>
                  </a:lnTo>
                  <a:lnTo>
                    <a:pt x="14290" y="1713136"/>
                  </a:lnTo>
                  <a:lnTo>
                    <a:pt x="17148" y="1694414"/>
                  </a:lnTo>
                  <a:lnTo>
                    <a:pt x="20006" y="1676009"/>
                  </a:lnTo>
                  <a:lnTo>
                    <a:pt x="23499" y="1657604"/>
                  </a:lnTo>
                  <a:lnTo>
                    <a:pt x="26992" y="1639834"/>
                  </a:lnTo>
                  <a:lnTo>
                    <a:pt x="30486" y="1621746"/>
                  </a:lnTo>
                  <a:lnTo>
                    <a:pt x="34931" y="1604293"/>
                  </a:lnTo>
                  <a:lnTo>
                    <a:pt x="38742" y="1586840"/>
                  </a:lnTo>
                  <a:lnTo>
                    <a:pt x="43188" y="1569704"/>
                  </a:lnTo>
                  <a:lnTo>
                    <a:pt x="47951" y="1552569"/>
                  </a:lnTo>
                  <a:lnTo>
                    <a:pt x="52715" y="1536068"/>
                  </a:lnTo>
                  <a:lnTo>
                    <a:pt x="57796" y="1519249"/>
                  </a:lnTo>
                  <a:lnTo>
                    <a:pt x="62877" y="1503066"/>
                  </a:lnTo>
                  <a:lnTo>
                    <a:pt x="68593" y="1486564"/>
                  </a:lnTo>
                  <a:lnTo>
                    <a:pt x="73991" y="1470698"/>
                  </a:lnTo>
                  <a:lnTo>
                    <a:pt x="80025" y="1455149"/>
                  </a:lnTo>
                  <a:lnTo>
                    <a:pt x="86059" y="1439283"/>
                  </a:lnTo>
                  <a:lnTo>
                    <a:pt x="92410" y="1424051"/>
                  </a:lnTo>
                  <a:lnTo>
                    <a:pt x="98761" y="1409137"/>
                  </a:lnTo>
                  <a:lnTo>
                    <a:pt x="105430" y="1393905"/>
                  </a:lnTo>
                  <a:lnTo>
                    <a:pt x="112098" y="1378990"/>
                  </a:lnTo>
                  <a:lnTo>
                    <a:pt x="119402" y="1364393"/>
                  </a:lnTo>
                  <a:lnTo>
                    <a:pt x="126706" y="1350114"/>
                  </a:lnTo>
                  <a:lnTo>
                    <a:pt x="134010" y="1335834"/>
                  </a:lnTo>
                  <a:lnTo>
                    <a:pt x="141632" y="1321871"/>
                  </a:lnTo>
                  <a:lnTo>
                    <a:pt x="149571" y="1307909"/>
                  </a:lnTo>
                  <a:lnTo>
                    <a:pt x="157510" y="1294264"/>
                  </a:lnTo>
                  <a:lnTo>
                    <a:pt x="165766" y="1280936"/>
                  </a:lnTo>
                  <a:lnTo>
                    <a:pt x="174023" y="1267291"/>
                  </a:lnTo>
                  <a:lnTo>
                    <a:pt x="182597" y="1253963"/>
                  </a:lnTo>
                  <a:lnTo>
                    <a:pt x="191171" y="1241270"/>
                  </a:lnTo>
                  <a:lnTo>
                    <a:pt x="200380" y="1228260"/>
                  </a:lnTo>
                  <a:lnTo>
                    <a:pt x="209589" y="1215884"/>
                  </a:lnTo>
                  <a:lnTo>
                    <a:pt x="218799" y="1203191"/>
                  </a:lnTo>
                  <a:lnTo>
                    <a:pt x="228008" y="1191133"/>
                  </a:lnTo>
                  <a:lnTo>
                    <a:pt x="237852" y="1178757"/>
                  </a:lnTo>
                  <a:lnTo>
                    <a:pt x="247697" y="1167016"/>
                  </a:lnTo>
                  <a:lnTo>
                    <a:pt x="257541" y="1155275"/>
                  </a:lnTo>
                  <a:lnTo>
                    <a:pt x="267703" y="1143533"/>
                  </a:lnTo>
                  <a:lnTo>
                    <a:pt x="278182" y="1132110"/>
                  </a:lnTo>
                  <a:lnTo>
                    <a:pt x="288662" y="1120686"/>
                  </a:lnTo>
                  <a:lnTo>
                    <a:pt x="298824" y="1109579"/>
                  </a:lnTo>
                  <a:lnTo>
                    <a:pt x="309938" y="1098473"/>
                  </a:lnTo>
                  <a:lnTo>
                    <a:pt x="320735" y="1087684"/>
                  </a:lnTo>
                  <a:lnTo>
                    <a:pt x="331850" y="1076895"/>
                  </a:lnTo>
                  <a:lnTo>
                    <a:pt x="343282" y="1066423"/>
                  </a:lnTo>
                  <a:lnTo>
                    <a:pt x="354715" y="1055951"/>
                  </a:lnTo>
                  <a:lnTo>
                    <a:pt x="366147" y="1045797"/>
                  </a:lnTo>
                  <a:lnTo>
                    <a:pt x="377897" y="1035642"/>
                  </a:lnTo>
                  <a:lnTo>
                    <a:pt x="389964" y="1025805"/>
                  </a:lnTo>
                  <a:lnTo>
                    <a:pt x="401714" y="1015968"/>
                  </a:lnTo>
                  <a:lnTo>
                    <a:pt x="414099" y="1006448"/>
                  </a:lnTo>
                  <a:lnTo>
                    <a:pt x="426801" y="996928"/>
                  </a:lnTo>
                  <a:lnTo>
                    <a:pt x="439186" y="987408"/>
                  </a:lnTo>
                  <a:lnTo>
                    <a:pt x="451571" y="977888"/>
                  </a:lnTo>
                  <a:lnTo>
                    <a:pt x="477293" y="960118"/>
                  </a:lnTo>
                  <a:lnTo>
                    <a:pt x="481421" y="957262"/>
                  </a:lnTo>
                  <a:close/>
                  <a:moveTo>
                    <a:pt x="839471" y="0"/>
                  </a:moveTo>
                  <a:lnTo>
                    <a:pt x="852171" y="0"/>
                  </a:lnTo>
                  <a:lnTo>
                    <a:pt x="865506" y="0"/>
                  </a:lnTo>
                  <a:lnTo>
                    <a:pt x="878206" y="636"/>
                  </a:lnTo>
                  <a:lnTo>
                    <a:pt x="890906" y="1271"/>
                  </a:lnTo>
                  <a:lnTo>
                    <a:pt x="903288" y="2542"/>
                  </a:lnTo>
                  <a:lnTo>
                    <a:pt x="915988" y="3813"/>
                  </a:lnTo>
                  <a:lnTo>
                    <a:pt x="928371" y="5719"/>
                  </a:lnTo>
                  <a:lnTo>
                    <a:pt x="940436" y="7943"/>
                  </a:lnTo>
                  <a:lnTo>
                    <a:pt x="952818" y="10167"/>
                  </a:lnTo>
                  <a:lnTo>
                    <a:pt x="964883" y="12708"/>
                  </a:lnTo>
                  <a:lnTo>
                    <a:pt x="976631" y="15568"/>
                  </a:lnTo>
                  <a:lnTo>
                    <a:pt x="988696" y="19062"/>
                  </a:lnTo>
                  <a:lnTo>
                    <a:pt x="1000443" y="22239"/>
                  </a:lnTo>
                  <a:lnTo>
                    <a:pt x="1011873" y="26052"/>
                  </a:lnTo>
                  <a:lnTo>
                    <a:pt x="1023621" y="30182"/>
                  </a:lnTo>
                  <a:lnTo>
                    <a:pt x="1034733" y="34630"/>
                  </a:lnTo>
                  <a:lnTo>
                    <a:pt x="1046163" y="39395"/>
                  </a:lnTo>
                  <a:lnTo>
                    <a:pt x="1057276" y="44161"/>
                  </a:lnTo>
                  <a:lnTo>
                    <a:pt x="1068388" y="48926"/>
                  </a:lnTo>
                  <a:lnTo>
                    <a:pt x="1079183" y="54645"/>
                  </a:lnTo>
                  <a:lnTo>
                    <a:pt x="1089661" y="60046"/>
                  </a:lnTo>
                  <a:lnTo>
                    <a:pt x="1100456" y="66082"/>
                  </a:lnTo>
                  <a:lnTo>
                    <a:pt x="1110616" y="72119"/>
                  </a:lnTo>
                  <a:lnTo>
                    <a:pt x="1120776" y="78790"/>
                  </a:lnTo>
                  <a:lnTo>
                    <a:pt x="1130936" y="85462"/>
                  </a:lnTo>
                  <a:lnTo>
                    <a:pt x="1140461" y="92134"/>
                  </a:lnTo>
                  <a:lnTo>
                    <a:pt x="1150303" y="99123"/>
                  </a:lnTo>
                  <a:lnTo>
                    <a:pt x="1159828" y="106430"/>
                  </a:lnTo>
                  <a:lnTo>
                    <a:pt x="1169353" y="114055"/>
                  </a:lnTo>
                  <a:lnTo>
                    <a:pt x="1178561" y="121680"/>
                  </a:lnTo>
                  <a:lnTo>
                    <a:pt x="1187133" y="129623"/>
                  </a:lnTo>
                  <a:lnTo>
                    <a:pt x="1196023" y="137883"/>
                  </a:lnTo>
                  <a:lnTo>
                    <a:pt x="1204596" y="146143"/>
                  </a:lnTo>
                  <a:lnTo>
                    <a:pt x="1213168" y="155039"/>
                  </a:lnTo>
                  <a:lnTo>
                    <a:pt x="1221106" y="163299"/>
                  </a:lnTo>
                  <a:lnTo>
                    <a:pt x="1229043" y="172513"/>
                  </a:lnTo>
                  <a:lnTo>
                    <a:pt x="1236981" y="181726"/>
                  </a:lnTo>
                  <a:lnTo>
                    <a:pt x="1244283" y="190939"/>
                  </a:lnTo>
                  <a:lnTo>
                    <a:pt x="1251586" y="200153"/>
                  </a:lnTo>
                  <a:lnTo>
                    <a:pt x="1258888" y="210001"/>
                  </a:lnTo>
                  <a:lnTo>
                    <a:pt x="1265556" y="219850"/>
                  </a:lnTo>
                  <a:lnTo>
                    <a:pt x="1272223" y="230017"/>
                  </a:lnTo>
                  <a:lnTo>
                    <a:pt x="1278256" y="240183"/>
                  </a:lnTo>
                  <a:lnTo>
                    <a:pt x="1284606" y="250667"/>
                  </a:lnTo>
                  <a:lnTo>
                    <a:pt x="1290321" y="261151"/>
                  </a:lnTo>
                  <a:lnTo>
                    <a:pt x="1296353" y="271953"/>
                  </a:lnTo>
                  <a:lnTo>
                    <a:pt x="1301433" y="282755"/>
                  </a:lnTo>
                  <a:lnTo>
                    <a:pt x="1306831" y="293239"/>
                  </a:lnTo>
                  <a:lnTo>
                    <a:pt x="1311593" y="304359"/>
                  </a:lnTo>
                  <a:lnTo>
                    <a:pt x="1316356" y="315796"/>
                  </a:lnTo>
                  <a:lnTo>
                    <a:pt x="1320483" y="327234"/>
                  </a:lnTo>
                  <a:lnTo>
                    <a:pt x="1324293" y="338671"/>
                  </a:lnTo>
                  <a:lnTo>
                    <a:pt x="1328421" y="350426"/>
                  </a:lnTo>
                  <a:lnTo>
                    <a:pt x="1331913" y="362181"/>
                  </a:lnTo>
                  <a:lnTo>
                    <a:pt x="1335088" y="373936"/>
                  </a:lnTo>
                  <a:lnTo>
                    <a:pt x="1337946" y="386009"/>
                  </a:lnTo>
                  <a:lnTo>
                    <a:pt x="1340803" y="398081"/>
                  </a:lnTo>
                  <a:lnTo>
                    <a:pt x="1343026" y="410472"/>
                  </a:lnTo>
                  <a:lnTo>
                    <a:pt x="1344931" y="422862"/>
                  </a:lnTo>
                  <a:lnTo>
                    <a:pt x="1346518" y="435252"/>
                  </a:lnTo>
                  <a:lnTo>
                    <a:pt x="1348106" y="447643"/>
                  </a:lnTo>
                  <a:lnTo>
                    <a:pt x="1349058" y="460033"/>
                  </a:lnTo>
                  <a:lnTo>
                    <a:pt x="1350011" y="472741"/>
                  </a:lnTo>
                  <a:lnTo>
                    <a:pt x="1350646" y="485449"/>
                  </a:lnTo>
                  <a:lnTo>
                    <a:pt x="1350963" y="498475"/>
                  </a:lnTo>
                  <a:lnTo>
                    <a:pt x="1350646" y="513407"/>
                  </a:lnTo>
                  <a:lnTo>
                    <a:pt x="1349693" y="528975"/>
                  </a:lnTo>
                  <a:lnTo>
                    <a:pt x="1348423" y="543907"/>
                  </a:lnTo>
                  <a:lnTo>
                    <a:pt x="1347153" y="558521"/>
                  </a:lnTo>
                  <a:lnTo>
                    <a:pt x="1345248" y="573453"/>
                  </a:lnTo>
                  <a:lnTo>
                    <a:pt x="1342708" y="588067"/>
                  </a:lnTo>
                  <a:lnTo>
                    <a:pt x="1339851" y="602682"/>
                  </a:lnTo>
                  <a:lnTo>
                    <a:pt x="1336358" y="616660"/>
                  </a:lnTo>
                  <a:lnTo>
                    <a:pt x="1332866" y="631275"/>
                  </a:lnTo>
                  <a:lnTo>
                    <a:pt x="1328738" y="645254"/>
                  </a:lnTo>
                  <a:lnTo>
                    <a:pt x="1324293" y="658915"/>
                  </a:lnTo>
                  <a:lnTo>
                    <a:pt x="1319531" y="672576"/>
                  </a:lnTo>
                  <a:lnTo>
                    <a:pt x="1314133" y="685920"/>
                  </a:lnTo>
                  <a:lnTo>
                    <a:pt x="1308418" y="699263"/>
                  </a:lnTo>
                  <a:lnTo>
                    <a:pt x="1302386" y="712607"/>
                  </a:lnTo>
                  <a:lnTo>
                    <a:pt x="1296353" y="725315"/>
                  </a:lnTo>
                  <a:lnTo>
                    <a:pt x="1289368" y="738023"/>
                  </a:lnTo>
                  <a:lnTo>
                    <a:pt x="1282383" y="750413"/>
                  </a:lnTo>
                  <a:lnTo>
                    <a:pt x="1275081" y="762486"/>
                  </a:lnTo>
                  <a:lnTo>
                    <a:pt x="1267143" y="774559"/>
                  </a:lnTo>
                  <a:lnTo>
                    <a:pt x="1259206" y="786313"/>
                  </a:lnTo>
                  <a:lnTo>
                    <a:pt x="1250633" y="797751"/>
                  </a:lnTo>
                  <a:lnTo>
                    <a:pt x="1242061" y="809188"/>
                  </a:lnTo>
                  <a:lnTo>
                    <a:pt x="1232853" y="819990"/>
                  </a:lnTo>
                  <a:lnTo>
                    <a:pt x="1223963" y="830792"/>
                  </a:lnTo>
                  <a:lnTo>
                    <a:pt x="1214121" y="841276"/>
                  </a:lnTo>
                  <a:lnTo>
                    <a:pt x="1204278" y="851442"/>
                  </a:lnTo>
                  <a:lnTo>
                    <a:pt x="1193801" y="860974"/>
                  </a:lnTo>
                  <a:lnTo>
                    <a:pt x="1183323" y="870822"/>
                  </a:lnTo>
                  <a:lnTo>
                    <a:pt x="1172528" y="880036"/>
                  </a:lnTo>
                  <a:lnTo>
                    <a:pt x="1161733" y="889249"/>
                  </a:lnTo>
                  <a:lnTo>
                    <a:pt x="1150303" y="897827"/>
                  </a:lnTo>
                  <a:lnTo>
                    <a:pt x="1134746" y="909264"/>
                  </a:lnTo>
                  <a:lnTo>
                    <a:pt x="1118236" y="920066"/>
                  </a:lnTo>
                  <a:lnTo>
                    <a:pt x="1101408" y="929915"/>
                  </a:lnTo>
                  <a:lnTo>
                    <a:pt x="1084581" y="939446"/>
                  </a:lnTo>
                  <a:lnTo>
                    <a:pt x="1066801" y="948342"/>
                  </a:lnTo>
                  <a:lnTo>
                    <a:pt x="1048703" y="956602"/>
                  </a:lnTo>
                  <a:lnTo>
                    <a:pt x="1040131" y="960414"/>
                  </a:lnTo>
                  <a:lnTo>
                    <a:pt x="1030606" y="963909"/>
                  </a:lnTo>
                  <a:lnTo>
                    <a:pt x="1021398" y="967722"/>
                  </a:lnTo>
                  <a:lnTo>
                    <a:pt x="1011873" y="970899"/>
                  </a:lnTo>
                  <a:lnTo>
                    <a:pt x="1002348" y="973758"/>
                  </a:lnTo>
                  <a:lnTo>
                    <a:pt x="993141" y="976617"/>
                  </a:lnTo>
                  <a:lnTo>
                    <a:pt x="983616" y="979794"/>
                  </a:lnTo>
                  <a:lnTo>
                    <a:pt x="973773" y="982018"/>
                  </a:lnTo>
                  <a:lnTo>
                    <a:pt x="963931" y="984560"/>
                  </a:lnTo>
                  <a:lnTo>
                    <a:pt x="954088" y="986466"/>
                  </a:lnTo>
                  <a:lnTo>
                    <a:pt x="944246" y="988372"/>
                  </a:lnTo>
                  <a:lnTo>
                    <a:pt x="934403" y="990596"/>
                  </a:lnTo>
                  <a:lnTo>
                    <a:pt x="924561" y="991867"/>
                  </a:lnTo>
                  <a:lnTo>
                    <a:pt x="914401" y="993455"/>
                  </a:lnTo>
                  <a:lnTo>
                    <a:pt x="904241" y="994409"/>
                  </a:lnTo>
                  <a:lnTo>
                    <a:pt x="893763" y="995362"/>
                  </a:lnTo>
                  <a:lnTo>
                    <a:pt x="883603" y="995997"/>
                  </a:lnTo>
                  <a:lnTo>
                    <a:pt x="873126" y="996632"/>
                  </a:lnTo>
                  <a:lnTo>
                    <a:pt x="862648" y="996950"/>
                  </a:lnTo>
                  <a:lnTo>
                    <a:pt x="852171" y="996950"/>
                  </a:lnTo>
                  <a:lnTo>
                    <a:pt x="840423" y="996950"/>
                  </a:lnTo>
                  <a:lnTo>
                    <a:pt x="828358" y="996315"/>
                  </a:lnTo>
                  <a:lnTo>
                    <a:pt x="816293" y="995679"/>
                  </a:lnTo>
                  <a:lnTo>
                    <a:pt x="804546" y="994726"/>
                  </a:lnTo>
                  <a:lnTo>
                    <a:pt x="792798" y="993455"/>
                  </a:lnTo>
                  <a:lnTo>
                    <a:pt x="781368" y="992185"/>
                  </a:lnTo>
                  <a:lnTo>
                    <a:pt x="769621" y="990278"/>
                  </a:lnTo>
                  <a:lnTo>
                    <a:pt x="758191" y="988054"/>
                  </a:lnTo>
                  <a:lnTo>
                    <a:pt x="746761" y="985831"/>
                  </a:lnTo>
                  <a:lnTo>
                    <a:pt x="735331" y="983289"/>
                  </a:lnTo>
                  <a:lnTo>
                    <a:pt x="724218" y="980430"/>
                  </a:lnTo>
                  <a:lnTo>
                    <a:pt x="713106" y="977253"/>
                  </a:lnTo>
                  <a:lnTo>
                    <a:pt x="702311" y="973758"/>
                  </a:lnTo>
                  <a:lnTo>
                    <a:pt x="691198" y="970263"/>
                  </a:lnTo>
                  <a:lnTo>
                    <a:pt x="680721" y="966768"/>
                  </a:lnTo>
                  <a:lnTo>
                    <a:pt x="670243" y="962321"/>
                  </a:lnTo>
                  <a:lnTo>
                    <a:pt x="659448" y="958190"/>
                  </a:lnTo>
                  <a:lnTo>
                    <a:pt x="648971" y="953425"/>
                  </a:lnTo>
                  <a:lnTo>
                    <a:pt x="638811" y="948659"/>
                  </a:lnTo>
                  <a:lnTo>
                    <a:pt x="628651" y="943894"/>
                  </a:lnTo>
                  <a:lnTo>
                    <a:pt x="618491" y="938493"/>
                  </a:lnTo>
                  <a:lnTo>
                    <a:pt x="608648" y="933410"/>
                  </a:lnTo>
                  <a:lnTo>
                    <a:pt x="599123" y="927373"/>
                  </a:lnTo>
                  <a:lnTo>
                    <a:pt x="589281" y="921655"/>
                  </a:lnTo>
                  <a:lnTo>
                    <a:pt x="579756" y="915618"/>
                  </a:lnTo>
                  <a:lnTo>
                    <a:pt x="570548" y="909264"/>
                  </a:lnTo>
                  <a:lnTo>
                    <a:pt x="561023" y="902910"/>
                  </a:lnTo>
                  <a:lnTo>
                    <a:pt x="552133" y="895921"/>
                  </a:lnTo>
                  <a:lnTo>
                    <a:pt x="543561" y="889249"/>
                  </a:lnTo>
                  <a:lnTo>
                    <a:pt x="534671" y="881942"/>
                  </a:lnTo>
                  <a:lnTo>
                    <a:pt x="526098" y="874952"/>
                  </a:lnTo>
                  <a:lnTo>
                    <a:pt x="517526" y="867328"/>
                  </a:lnTo>
                  <a:lnTo>
                    <a:pt x="508318" y="858750"/>
                  </a:lnTo>
                  <a:lnTo>
                    <a:pt x="499428" y="849854"/>
                  </a:lnTo>
                  <a:lnTo>
                    <a:pt x="490538" y="840958"/>
                  </a:lnTo>
                  <a:lnTo>
                    <a:pt x="481648" y="831427"/>
                  </a:lnTo>
                  <a:lnTo>
                    <a:pt x="473711" y="821896"/>
                  </a:lnTo>
                  <a:lnTo>
                    <a:pt x="465456" y="812047"/>
                  </a:lnTo>
                  <a:lnTo>
                    <a:pt x="457518" y="801881"/>
                  </a:lnTo>
                  <a:lnTo>
                    <a:pt x="449898" y="791714"/>
                  </a:lnTo>
                  <a:lnTo>
                    <a:pt x="442596" y="781548"/>
                  </a:lnTo>
                  <a:lnTo>
                    <a:pt x="435293" y="770746"/>
                  </a:lnTo>
                  <a:lnTo>
                    <a:pt x="428626" y="759944"/>
                  </a:lnTo>
                  <a:lnTo>
                    <a:pt x="421958" y="749142"/>
                  </a:lnTo>
                  <a:lnTo>
                    <a:pt x="415608" y="738023"/>
                  </a:lnTo>
                  <a:lnTo>
                    <a:pt x="409576" y="726585"/>
                  </a:lnTo>
                  <a:lnTo>
                    <a:pt x="403861" y="715148"/>
                  </a:lnTo>
                  <a:lnTo>
                    <a:pt x="398463" y="703393"/>
                  </a:lnTo>
                  <a:lnTo>
                    <a:pt x="393383" y="691638"/>
                  </a:lnTo>
                  <a:lnTo>
                    <a:pt x="388303" y="679566"/>
                  </a:lnTo>
                  <a:lnTo>
                    <a:pt x="383858" y="667493"/>
                  </a:lnTo>
                  <a:lnTo>
                    <a:pt x="379731" y="655420"/>
                  </a:lnTo>
                  <a:lnTo>
                    <a:pt x="375603" y="643030"/>
                  </a:lnTo>
                  <a:lnTo>
                    <a:pt x="372111" y="630322"/>
                  </a:lnTo>
                  <a:lnTo>
                    <a:pt x="368936" y="617614"/>
                  </a:lnTo>
                  <a:lnTo>
                    <a:pt x="365443" y="604588"/>
                  </a:lnTo>
                  <a:lnTo>
                    <a:pt x="362903" y="591880"/>
                  </a:lnTo>
                  <a:lnTo>
                    <a:pt x="360681" y="578854"/>
                  </a:lnTo>
                  <a:lnTo>
                    <a:pt x="358776" y="565828"/>
                  </a:lnTo>
                  <a:lnTo>
                    <a:pt x="357188" y="552485"/>
                  </a:lnTo>
                  <a:lnTo>
                    <a:pt x="355601" y="539141"/>
                  </a:lnTo>
                  <a:lnTo>
                    <a:pt x="354648" y="525480"/>
                  </a:lnTo>
                  <a:lnTo>
                    <a:pt x="354331" y="511819"/>
                  </a:lnTo>
                  <a:lnTo>
                    <a:pt x="354013" y="498475"/>
                  </a:lnTo>
                  <a:lnTo>
                    <a:pt x="354331" y="485449"/>
                  </a:lnTo>
                  <a:lnTo>
                    <a:pt x="354648" y="472741"/>
                  </a:lnTo>
                  <a:lnTo>
                    <a:pt x="355601" y="460033"/>
                  </a:lnTo>
                  <a:lnTo>
                    <a:pt x="356871" y="447643"/>
                  </a:lnTo>
                  <a:lnTo>
                    <a:pt x="358141" y="434935"/>
                  </a:lnTo>
                  <a:lnTo>
                    <a:pt x="360046" y="422544"/>
                  </a:lnTo>
                  <a:lnTo>
                    <a:pt x="361951" y="410472"/>
                  </a:lnTo>
                  <a:lnTo>
                    <a:pt x="364173" y="397763"/>
                  </a:lnTo>
                  <a:lnTo>
                    <a:pt x="366713" y="385691"/>
                  </a:lnTo>
                  <a:lnTo>
                    <a:pt x="369888" y="373936"/>
                  </a:lnTo>
                  <a:lnTo>
                    <a:pt x="373063" y="361863"/>
                  </a:lnTo>
                  <a:lnTo>
                    <a:pt x="376556" y="350108"/>
                  </a:lnTo>
                  <a:lnTo>
                    <a:pt x="380683" y="338671"/>
                  </a:lnTo>
                  <a:lnTo>
                    <a:pt x="384493" y="326916"/>
                  </a:lnTo>
                  <a:lnTo>
                    <a:pt x="388621" y="315796"/>
                  </a:lnTo>
                  <a:lnTo>
                    <a:pt x="393383" y="304359"/>
                  </a:lnTo>
                  <a:lnTo>
                    <a:pt x="398146" y="293239"/>
                  </a:lnTo>
                  <a:lnTo>
                    <a:pt x="403543" y="282755"/>
                  </a:lnTo>
                  <a:lnTo>
                    <a:pt x="408623" y="271636"/>
                  </a:lnTo>
                  <a:lnTo>
                    <a:pt x="414656" y="261151"/>
                  </a:lnTo>
                  <a:lnTo>
                    <a:pt x="420371" y="250667"/>
                  </a:lnTo>
                  <a:lnTo>
                    <a:pt x="426721" y="240183"/>
                  </a:lnTo>
                  <a:lnTo>
                    <a:pt x="432753" y="230017"/>
                  </a:lnTo>
                  <a:lnTo>
                    <a:pt x="439421" y="219850"/>
                  </a:lnTo>
                  <a:lnTo>
                    <a:pt x="446088" y="210001"/>
                  </a:lnTo>
                  <a:lnTo>
                    <a:pt x="453391" y="200153"/>
                  </a:lnTo>
                  <a:lnTo>
                    <a:pt x="460693" y="190939"/>
                  </a:lnTo>
                  <a:lnTo>
                    <a:pt x="467996" y="181408"/>
                  </a:lnTo>
                  <a:lnTo>
                    <a:pt x="475933" y="172195"/>
                  </a:lnTo>
                  <a:lnTo>
                    <a:pt x="483871" y="163299"/>
                  </a:lnTo>
                  <a:lnTo>
                    <a:pt x="491808" y="154403"/>
                  </a:lnTo>
                  <a:lnTo>
                    <a:pt x="500381" y="146143"/>
                  </a:lnTo>
                  <a:lnTo>
                    <a:pt x="508953" y="137565"/>
                  </a:lnTo>
                  <a:lnTo>
                    <a:pt x="517526" y="129305"/>
                  </a:lnTo>
                  <a:lnTo>
                    <a:pt x="526416" y="121680"/>
                  </a:lnTo>
                  <a:lnTo>
                    <a:pt x="535623" y="113738"/>
                  </a:lnTo>
                  <a:lnTo>
                    <a:pt x="545148" y="106113"/>
                  </a:lnTo>
                  <a:lnTo>
                    <a:pt x="554673" y="99123"/>
                  </a:lnTo>
                  <a:lnTo>
                    <a:pt x="564516" y="92134"/>
                  </a:lnTo>
                  <a:lnTo>
                    <a:pt x="574041" y="85462"/>
                  </a:lnTo>
                  <a:lnTo>
                    <a:pt x="584201" y="78473"/>
                  </a:lnTo>
                  <a:lnTo>
                    <a:pt x="594361" y="72119"/>
                  </a:lnTo>
                  <a:lnTo>
                    <a:pt x="604838" y="66082"/>
                  </a:lnTo>
                  <a:lnTo>
                    <a:pt x="615316" y="60046"/>
                  </a:lnTo>
                  <a:lnTo>
                    <a:pt x="625793" y="54645"/>
                  </a:lnTo>
                  <a:lnTo>
                    <a:pt x="636906" y="48926"/>
                  </a:lnTo>
                  <a:lnTo>
                    <a:pt x="647701" y="44161"/>
                  </a:lnTo>
                  <a:lnTo>
                    <a:pt x="658813" y="39395"/>
                  </a:lnTo>
                  <a:lnTo>
                    <a:pt x="670243" y="34630"/>
                  </a:lnTo>
                  <a:lnTo>
                    <a:pt x="681356" y="30182"/>
                  </a:lnTo>
                  <a:lnTo>
                    <a:pt x="693103" y="26052"/>
                  </a:lnTo>
                  <a:lnTo>
                    <a:pt x="704533" y="22239"/>
                  </a:lnTo>
                  <a:lnTo>
                    <a:pt x="716281" y="19062"/>
                  </a:lnTo>
                  <a:lnTo>
                    <a:pt x="728346" y="15568"/>
                  </a:lnTo>
                  <a:lnTo>
                    <a:pt x="740093" y="12708"/>
                  </a:lnTo>
                  <a:lnTo>
                    <a:pt x="752158" y="10167"/>
                  </a:lnTo>
                  <a:lnTo>
                    <a:pt x="764541" y="7625"/>
                  </a:lnTo>
                  <a:lnTo>
                    <a:pt x="776606" y="5719"/>
                  </a:lnTo>
                  <a:lnTo>
                    <a:pt x="788988" y="3813"/>
                  </a:lnTo>
                  <a:lnTo>
                    <a:pt x="801688" y="2542"/>
                  </a:lnTo>
                  <a:lnTo>
                    <a:pt x="814071" y="1271"/>
                  </a:lnTo>
                  <a:lnTo>
                    <a:pt x="826771" y="636"/>
                  </a:lnTo>
                  <a:lnTo>
                    <a:pt x="839471" y="0"/>
                  </a:ln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  <a:extLst/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sz="2400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69611393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4967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pos="6623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KSO_BC1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</p:txBody>
      </p:sp>
      <p:sp>
        <p:nvSpPr>
          <p:cNvPr id="4" name="KSO_FD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BC65D-0FE2-42F3-B388-92713F8DF8A9}" type="datetimeFigureOut">
              <a:rPr lang="zh-CN" altLang="en-US" smtClean="0"/>
              <a:t>2015/10/28</a:t>
            </a:fld>
            <a:endParaRPr lang="zh-CN" altLang="en-US"/>
          </a:p>
        </p:txBody>
      </p:sp>
      <p:sp>
        <p:nvSpPr>
          <p:cNvPr id="5" name="KSO_FT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2FE0D-034E-4122-8A32-8EB500945B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09351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 orient="vert"/>
          </p:nvPr>
        </p:nvSpPr>
        <p:spPr>
          <a:xfrm>
            <a:off x="10171291" y="365125"/>
            <a:ext cx="1182511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KSO_BC1"/>
          <p:cNvSpPr>
            <a:spLocks noGrp="1"/>
          </p:cNvSpPr>
          <p:nvPr>
            <p:ph type="body" orient="vert" idx="1"/>
          </p:nvPr>
        </p:nvSpPr>
        <p:spPr>
          <a:xfrm>
            <a:off x="2113843" y="365125"/>
            <a:ext cx="7933269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</p:txBody>
      </p:sp>
      <p:sp>
        <p:nvSpPr>
          <p:cNvPr id="4" name="KSO_FD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BC65D-0FE2-42F3-B388-92713F8DF8A9}" type="datetimeFigureOut">
              <a:rPr lang="zh-CN" altLang="en-US" smtClean="0"/>
              <a:t>2015/10/28</a:t>
            </a:fld>
            <a:endParaRPr lang="zh-CN" altLang="en-US"/>
          </a:p>
        </p:txBody>
      </p:sp>
      <p:sp>
        <p:nvSpPr>
          <p:cNvPr id="5" name="KSO_FT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2FE0D-034E-4122-8A32-8EB500945B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6371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KSO_BC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800">
                <a:solidFill>
                  <a:schemeClr val="accent1"/>
                </a:solidFill>
              </a:defRPr>
            </a:lvl1pPr>
            <a:lvl2pPr>
              <a:defRPr sz="1800"/>
            </a:lvl2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</p:txBody>
      </p:sp>
      <p:sp>
        <p:nvSpPr>
          <p:cNvPr id="4" name="KSO_FD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BC65D-0FE2-42F3-B388-92713F8DF8A9}" type="datetimeFigureOut">
              <a:rPr lang="zh-CN" altLang="en-US" smtClean="0"/>
              <a:t>2015/10/28</a:t>
            </a:fld>
            <a:endParaRPr lang="zh-CN" altLang="en-US"/>
          </a:p>
        </p:txBody>
      </p:sp>
      <p:sp>
        <p:nvSpPr>
          <p:cNvPr id="5" name="KSO_FT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2FE0D-034E-4122-8A32-8EB500945B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38605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ST1"/>
          <p:cNvSpPr>
            <a:spLocks noGrp="1"/>
          </p:cNvSpPr>
          <p:nvPr>
            <p:ph type="title" hasCustomPrompt="1"/>
          </p:nvPr>
        </p:nvSpPr>
        <p:spPr>
          <a:xfrm>
            <a:off x="2098676" y="2108202"/>
            <a:ext cx="7994651" cy="1235075"/>
          </a:xfrm>
        </p:spPr>
        <p:txBody>
          <a:bodyPr anchor="b">
            <a:normAutofit/>
          </a:bodyPr>
          <a:lstStyle>
            <a:lvl1pPr algn="ctr">
              <a:defRPr sz="270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 smtClean="0"/>
              <a:t>此处添加您的标题</a:t>
            </a:r>
            <a:endParaRPr lang="en-US" dirty="0"/>
          </a:p>
        </p:txBody>
      </p:sp>
      <p:sp>
        <p:nvSpPr>
          <p:cNvPr id="3" name="KSO_ST2"/>
          <p:cNvSpPr>
            <a:spLocks noGrp="1"/>
          </p:cNvSpPr>
          <p:nvPr>
            <p:ph type="body" idx="1" hasCustomPrompt="1"/>
          </p:nvPr>
        </p:nvSpPr>
        <p:spPr>
          <a:xfrm>
            <a:off x="4050894" y="3400425"/>
            <a:ext cx="4090217" cy="357478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 smtClean="0"/>
              <a:t>单击此处添加您的副标题</a:t>
            </a:r>
            <a:endParaRPr lang="en-US" altLang="zh-CN" dirty="0"/>
          </a:p>
        </p:txBody>
      </p:sp>
      <p:sp>
        <p:nvSpPr>
          <p:cNvPr id="4" name="KSO_FD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BC65D-0FE2-42F3-B388-92713F8DF8A9}" type="datetimeFigureOut">
              <a:rPr lang="zh-CN" altLang="en-US" smtClean="0"/>
              <a:t>2015/10/28</a:t>
            </a:fld>
            <a:endParaRPr lang="zh-CN" altLang="en-US"/>
          </a:p>
        </p:txBody>
      </p:sp>
      <p:sp>
        <p:nvSpPr>
          <p:cNvPr id="5" name="KSO_FT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2FE0D-034E-4122-8A32-8EB500945B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097010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KSO_BC1"/>
          <p:cNvSpPr>
            <a:spLocks noGrp="1"/>
          </p:cNvSpPr>
          <p:nvPr>
            <p:ph sz="half" idx="1"/>
          </p:nvPr>
        </p:nvSpPr>
        <p:spPr>
          <a:xfrm>
            <a:off x="1399823" y="1244603"/>
            <a:ext cx="5080000" cy="49323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</p:txBody>
      </p:sp>
      <p:sp>
        <p:nvSpPr>
          <p:cNvPr id="4" name="KSO_BC2"/>
          <p:cNvSpPr>
            <a:spLocks noGrp="1"/>
          </p:cNvSpPr>
          <p:nvPr>
            <p:ph sz="half" idx="2"/>
          </p:nvPr>
        </p:nvSpPr>
        <p:spPr>
          <a:xfrm>
            <a:off x="6519334" y="1244603"/>
            <a:ext cx="5094116" cy="49323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</p:txBody>
      </p:sp>
      <p:sp>
        <p:nvSpPr>
          <p:cNvPr id="5" name="KSO_FD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BC65D-0FE2-42F3-B388-92713F8DF8A9}" type="datetimeFigureOut">
              <a:rPr lang="zh-CN" altLang="en-US" smtClean="0"/>
              <a:t>2015/10/28</a:t>
            </a:fld>
            <a:endParaRPr lang="zh-CN" altLang="en-US"/>
          </a:p>
        </p:txBody>
      </p:sp>
      <p:sp>
        <p:nvSpPr>
          <p:cNvPr id="6" name="KSO_FT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2FE0D-034E-4122-8A32-8EB500945B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45750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>
          <a:xfrm>
            <a:off x="2302932" y="118532"/>
            <a:ext cx="9312101" cy="717022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9436" y="1376362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135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KSO_BC1"/>
          <p:cNvSpPr>
            <a:spLocks noGrp="1"/>
          </p:cNvSpPr>
          <p:nvPr>
            <p:ph sz="half" idx="2"/>
          </p:nvPr>
        </p:nvSpPr>
        <p:spPr>
          <a:xfrm>
            <a:off x="1099436" y="2200274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31847" y="1376362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135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KSO_BC2"/>
          <p:cNvSpPr>
            <a:spLocks noGrp="1"/>
          </p:cNvSpPr>
          <p:nvPr>
            <p:ph sz="quarter" idx="4"/>
          </p:nvPr>
        </p:nvSpPr>
        <p:spPr>
          <a:xfrm>
            <a:off x="6431847" y="2200274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</p:txBody>
      </p:sp>
      <p:sp>
        <p:nvSpPr>
          <p:cNvPr id="7" name="KSO_FD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BC65D-0FE2-42F3-B388-92713F8DF8A9}" type="datetimeFigureOut">
              <a:rPr lang="zh-CN" altLang="en-US" smtClean="0"/>
              <a:t>2015/10/28</a:t>
            </a:fld>
            <a:endParaRPr lang="zh-CN" altLang="en-US"/>
          </a:p>
        </p:txBody>
      </p:sp>
      <p:sp>
        <p:nvSpPr>
          <p:cNvPr id="8" name="KSO_FT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2FE0D-034E-4122-8A32-8EB500945B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27891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KSO_FD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BC65D-0FE2-42F3-B388-92713F8DF8A9}" type="datetimeFigureOut">
              <a:rPr lang="zh-CN" altLang="en-US" smtClean="0"/>
              <a:t>2015/10/28</a:t>
            </a:fld>
            <a:endParaRPr lang="zh-CN" altLang="en-US"/>
          </a:p>
        </p:txBody>
      </p:sp>
      <p:sp>
        <p:nvSpPr>
          <p:cNvPr id="4" name="KSO_FT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2FE0D-034E-4122-8A32-8EB500945B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38287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FD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BC65D-0FE2-42F3-B388-92713F8DF8A9}" type="datetimeFigureOut">
              <a:rPr lang="zh-CN" altLang="en-US" smtClean="0"/>
              <a:t>2015/10/28</a:t>
            </a:fld>
            <a:endParaRPr lang="zh-CN" altLang="en-US"/>
          </a:p>
        </p:txBody>
      </p:sp>
      <p:sp>
        <p:nvSpPr>
          <p:cNvPr id="3" name="KSO_FT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2FE0D-034E-4122-8A32-8EB500945B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40140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>
          <a:xfrm>
            <a:off x="1144591" y="533402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KSO_BC1"/>
          <p:cNvSpPr>
            <a:spLocks noGrp="1"/>
          </p:cNvSpPr>
          <p:nvPr>
            <p:ph idx="1"/>
          </p:nvPr>
        </p:nvSpPr>
        <p:spPr>
          <a:xfrm>
            <a:off x="5487989" y="1063631"/>
            <a:ext cx="6172200" cy="4873625"/>
          </a:xfrm>
        </p:spPr>
        <p:txBody>
          <a:bodyPr>
            <a:normAutofit/>
          </a:bodyPr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</p:txBody>
      </p:sp>
      <p:sp>
        <p:nvSpPr>
          <p:cNvPr id="4" name="KSO_BC2"/>
          <p:cNvSpPr>
            <a:spLocks noGrp="1"/>
          </p:cNvSpPr>
          <p:nvPr>
            <p:ph type="body" sz="half" idx="2"/>
          </p:nvPr>
        </p:nvSpPr>
        <p:spPr>
          <a:xfrm>
            <a:off x="1144591" y="2133602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KSO_FD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BC65D-0FE2-42F3-B388-92713F8DF8A9}" type="datetimeFigureOut">
              <a:rPr lang="zh-CN" altLang="en-US" smtClean="0"/>
              <a:t>2015/10/28</a:t>
            </a:fld>
            <a:endParaRPr lang="zh-CN" altLang="en-US"/>
          </a:p>
        </p:txBody>
      </p:sp>
      <p:sp>
        <p:nvSpPr>
          <p:cNvPr id="6" name="KSO_FT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2FE0D-034E-4122-8A32-8EB500945B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53717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>
          <a:xfrm>
            <a:off x="1246192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KSO_BC1"/>
          <p:cNvSpPr>
            <a:spLocks noGrp="1" noChangeAspect="1"/>
          </p:cNvSpPr>
          <p:nvPr>
            <p:ph type="pic" idx="1"/>
          </p:nvPr>
        </p:nvSpPr>
        <p:spPr>
          <a:xfrm>
            <a:off x="5442833" y="987429"/>
            <a:ext cx="6172200" cy="4873625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KSO_BC2"/>
          <p:cNvSpPr>
            <a:spLocks noGrp="1"/>
          </p:cNvSpPr>
          <p:nvPr>
            <p:ph type="body" sz="half" idx="2"/>
          </p:nvPr>
        </p:nvSpPr>
        <p:spPr>
          <a:xfrm>
            <a:off x="1246192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KSO_FD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BC65D-0FE2-42F3-B388-92713F8DF8A9}" type="datetimeFigureOut">
              <a:rPr lang="zh-CN" altLang="en-US" smtClean="0"/>
              <a:t>2015/10/28</a:t>
            </a:fld>
            <a:endParaRPr lang="zh-CN" altLang="en-US"/>
          </a:p>
        </p:txBody>
      </p:sp>
      <p:sp>
        <p:nvSpPr>
          <p:cNvPr id="6" name="KSO_FT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2FE0D-034E-4122-8A32-8EB500945B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49147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4" descr="WorldNetwork"/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4" t="32600" r="5204" b="45000"/>
          <a:stretch/>
        </p:blipFill>
        <p:spPr bwMode="auto">
          <a:xfrm>
            <a:off x="-12699" y="-19051"/>
            <a:ext cx="12204700" cy="1066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矩形 7"/>
          <p:cNvSpPr/>
          <p:nvPr/>
        </p:nvSpPr>
        <p:spPr>
          <a:xfrm>
            <a:off x="-12699" y="-19052"/>
            <a:ext cx="12204700" cy="1066801"/>
          </a:xfrm>
          <a:prstGeom prst="rect">
            <a:avLst/>
          </a:prstGeom>
          <a:solidFill>
            <a:srgbClr val="0080B2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4" name="KSO_FD"/>
          <p:cNvSpPr>
            <a:spLocks noGrp="1"/>
          </p:cNvSpPr>
          <p:nvPr>
            <p:ph type="dt" sz="half" idx="2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1BC65D-0FE2-42F3-B388-92713F8DF8A9}" type="datetimeFigureOut">
              <a:rPr lang="zh-CN" altLang="en-US" smtClean="0"/>
              <a:t>2015/10/28</a:t>
            </a:fld>
            <a:endParaRPr lang="zh-CN" altLang="en-US"/>
          </a:p>
        </p:txBody>
      </p:sp>
      <p:sp>
        <p:nvSpPr>
          <p:cNvPr id="5" name="KSO_FT"/>
          <p:cNvSpPr>
            <a:spLocks noGrp="1"/>
          </p:cNvSpPr>
          <p:nvPr>
            <p:ph type="ftr" sz="quarter" idx="3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KSO_FN"/>
          <p:cNvSpPr>
            <a:spLocks noGrp="1"/>
          </p:cNvSpPr>
          <p:nvPr>
            <p:ph type="sldNum" sz="quarter" idx="4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22FE0D-034E-4122-8A32-8EB500945BA7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3" name="KSO_BC1"/>
          <p:cNvSpPr>
            <a:spLocks noGrp="1"/>
          </p:cNvSpPr>
          <p:nvPr>
            <p:ph type="body" idx="1"/>
          </p:nvPr>
        </p:nvSpPr>
        <p:spPr>
          <a:xfrm>
            <a:off x="622300" y="1123951"/>
            <a:ext cx="10954459" cy="52144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</p:txBody>
      </p:sp>
      <p:sp>
        <p:nvSpPr>
          <p:cNvPr id="2" name="KSO_BT1"/>
          <p:cNvSpPr>
            <a:spLocks noGrp="1"/>
          </p:cNvSpPr>
          <p:nvPr>
            <p:ph type="title"/>
          </p:nvPr>
        </p:nvSpPr>
        <p:spPr>
          <a:xfrm>
            <a:off x="622301" y="175819"/>
            <a:ext cx="10954459" cy="7960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71210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id="1" dur="indefinite" restart="never" nodeType="tmRoot"/>
      </p:par>
    </p:tnLst>
  </p:timing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600" b="1" i="0" kern="1200" baseline="0">
          <a:solidFill>
            <a:schemeClr val="bg1"/>
          </a:solidFill>
          <a:effectLst>
            <a:outerShdw blurRad="50800" dist="38100" algn="l" rotWithShape="0">
              <a:prstClr val="black">
                <a:alpha val="40000"/>
              </a:prstClr>
            </a:outerShdw>
          </a:effectLst>
          <a:latin typeface="+mj-ea"/>
          <a:ea typeface="+mj-ea"/>
          <a:cs typeface="+mj-cs"/>
        </a:defRPr>
      </a:lvl1pPr>
    </p:titleStyle>
    <p:bodyStyle>
      <a:lvl1pPr marL="361950" indent="-361950" algn="just" defTabSz="685800" rtl="0" eaLnBrk="1" latinLnBrk="0" hangingPunct="1">
        <a:lnSpc>
          <a:spcPct val="110000"/>
        </a:lnSpc>
        <a:spcBef>
          <a:spcPts val="1200"/>
        </a:spcBef>
        <a:spcAft>
          <a:spcPts val="0"/>
        </a:spcAft>
        <a:buClr>
          <a:schemeClr val="accent1"/>
        </a:buClr>
        <a:buSzPct val="60000"/>
        <a:buFont typeface="Wingdings" panose="05000000000000000000" pitchFamily="2" charset="2"/>
        <a:buChar char="m"/>
        <a:defRPr lang="zh-CN" altLang="en-US" sz="2800" kern="1200" baseline="0" dirty="0" smtClean="0">
          <a:solidFill>
            <a:schemeClr val="accent1"/>
          </a:solidFill>
          <a:latin typeface="+mn-ea"/>
          <a:ea typeface="+mn-ea"/>
          <a:cs typeface="+mn-cs"/>
        </a:defRPr>
      </a:lvl1pPr>
      <a:lvl2pPr marL="361950" indent="-361950" algn="just" defTabSz="685800" rtl="0" eaLnBrk="1" latinLnBrk="0" hangingPunct="1">
        <a:lnSpc>
          <a:spcPct val="120000"/>
        </a:lnSpc>
        <a:spcBef>
          <a:spcPts val="0"/>
        </a:spcBef>
        <a:spcAft>
          <a:spcPts val="1200"/>
        </a:spcAft>
        <a:buClr>
          <a:schemeClr val="accent2">
            <a:lumMod val="60000"/>
            <a:lumOff val="40000"/>
          </a:schemeClr>
        </a:buClr>
        <a:buFont typeface="幼圆" panose="02010509060101010101" pitchFamily="49" charset="-122"/>
        <a:buChar char=" "/>
        <a:defRPr sz="1800" kern="1200" baseline="0">
          <a:solidFill>
            <a:schemeClr val="tx1"/>
          </a:solidFill>
          <a:latin typeface="+mn-ea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tags" Target="../tags/tag50.xml"/><Relationship Id="rId13" Type="http://schemas.openxmlformats.org/officeDocument/2006/relationships/tags" Target="../tags/tag55.xml"/><Relationship Id="rId3" Type="http://schemas.openxmlformats.org/officeDocument/2006/relationships/tags" Target="../tags/tag45.xml"/><Relationship Id="rId7" Type="http://schemas.openxmlformats.org/officeDocument/2006/relationships/tags" Target="../tags/tag49.xml"/><Relationship Id="rId12" Type="http://schemas.openxmlformats.org/officeDocument/2006/relationships/tags" Target="../tags/tag54.xml"/><Relationship Id="rId2" Type="http://schemas.openxmlformats.org/officeDocument/2006/relationships/tags" Target="../tags/tag44.xml"/><Relationship Id="rId1" Type="http://schemas.openxmlformats.org/officeDocument/2006/relationships/tags" Target="../tags/tag43.xml"/><Relationship Id="rId6" Type="http://schemas.openxmlformats.org/officeDocument/2006/relationships/tags" Target="../tags/tag48.xml"/><Relationship Id="rId11" Type="http://schemas.openxmlformats.org/officeDocument/2006/relationships/tags" Target="../tags/tag53.xml"/><Relationship Id="rId5" Type="http://schemas.openxmlformats.org/officeDocument/2006/relationships/tags" Target="../tags/tag47.xml"/><Relationship Id="rId15" Type="http://schemas.openxmlformats.org/officeDocument/2006/relationships/image" Target="../media/image7.jpg"/><Relationship Id="rId10" Type="http://schemas.openxmlformats.org/officeDocument/2006/relationships/tags" Target="../tags/tag52.xml"/><Relationship Id="rId4" Type="http://schemas.openxmlformats.org/officeDocument/2006/relationships/tags" Target="../tags/tag46.xml"/><Relationship Id="rId9" Type="http://schemas.openxmlformats.org/officeDocument/2006/relationships/tags" Target="../tags/tag51.xml"/><Relationship Id="rId14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13" Type="http://schemas.openxmlformats.org/officeDocument/2006/relationships/image" Target="../media/image19.jpg"/><Relationship Id="rId3" Type="http://schemas.openxmlformats.org/officeDocument/2006/relationships/image" Target="../media/image9.png"/><Relationship Id="rId7" Type="http://schemas.openxmlformats.org/officeDocument/2006/relationships/image" Target="../media/image13.jpeg"/><Relationship Id="rId12" Type="http://schemas.openxmlformats.org/officeDocument/2006/relationships/image" Target="../media/image18.jpe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11" Type="http://schemas.openxmlformats.org/officeDocument/2006/relationships/image" Target="../media/image17.jpeg"/><Relationship Id="rId5" Type="http://schemas.openxmlformats.org/officeDocument/2006/relationships/image" Target="../media/image11.jpeg"/><Relationship Id="rId10" Type="http://schemas.openxmlformats.org/officeDocument/2006/relationships/image" Target="../media/image16.jpeg"/><Relationship Id="rId4" Type="http://schemas.openxmlformats.org/officeDocument/2006/relationships/image" Target="../media/image10.jpeg"/><Relationship Id="rId9" Type="http://schemas.openxmlformats.org/officeDocument/2006/relationships/image" Target="../media/image15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tags" Target="../tags/tag58.xml"/><Relationship Id="rId7" Type="http://schemas.openxmlformats.org/officeDocument/2006/relationships/image" Target="../media/image20.jpg"/><Relationship Id="rId2" Type="http://schemas.openxmlformats.org/officeDocument/2006/relationships/tags" Target="../tags/tag57.xml"/><Relationship Id="rId1" Type="http://schemas.openxmlformats.org/officeDocument/2006/relationships/tags" Target="../tags/tag56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60.xml"/><Relationship Id="rId4" Type="http://schemas.openxmlformats.org/officeDocument/2006/relationships/tags" Target="../tags/tag59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tags" Target="../tags/tag68.xml"/><Relationship Id="rId13" Type="http://schemas.openxmlformats.org/officeDocument/2006/relationships/tags" Target="../tags/tag73.xml"/><Relationship Id="rId18" Type="http://schemas.openxmlformats.org/officeDocument/2006/relationships/tags" Target="../tags/tag78.xml"/><Relationship Id="rId3" Type="http://schemas.openxmlformats.org/officeDocument/2006/relationships/tags" Target="../tags/tag63.xml"/><Relationship Id="rId21" Type="http://schemas.openxmlformats.org/officeDocument/2006/relationships/slideLayout" Target="../slideLayouts/slideLayout2.xml"/><Relationship Id="rId7" Type="http://schemas.openxmlformats.org/officeDocument/2006/relationships/tags" Target="../tags/tag67.xml"/><Relationship Id="rId12" Type="http://schemas.openxmlformats.org/officeDocument/2006/relationships/tags" Target="../tags/tag72.xml"/><Relationship Id="rId17" Type="http://schemas.openxmlformats.org/officeDocument/2006/relationships/tags" Target="../tags/tag77.xml"/><Relationship Id="rId2" Type="http://schemas.openxmlformats.org/officeDocument/2006/relationships/tags" Target="../tags/tag62.xml"/><Relationship Id="rId16" Type="http://schemas.openxmlformats.org/officeDocument/2006/relationships/tags" Target="../tags/tag76.xml"/><Relationship Id="rId20" Type="http://schemas.openxmlformats.org/officeDocument/2006/relationships/tags" Target="../tags/tag80.xml"/><Relationship Id="rId1" Type="http://schemas.openxmlformats.org/officeDocument/2006/relationships/tags" Target="../tags/tag61.xml"/><Relationship Id="rId6" Type="http://schemas.openxmlformats.org/officeDocument/2006/relationships/tags" Target="../tags/tag66.xml"/><Relationship Id="rId11" Type="http://schemas.openxmlformats.org/officeDocument/2006/relationships/tags" Target="../tags/tag71.xml"/><Relationship Id="rId5" Type="http://schemas.openxmlformats.org/officeDocument/2006/relationships/tags" Target="../tags/tag65.xml"/><Relationship Id="rId15" Type="http://schemas.openxmlformats.org/officeDocument/2006/relationships/tags" Target="../tags/tag75.xml"/><Relationship Id="rId10" Type="http://schemas.openxmlformats.org/officeDocument/2006/relationships/tags" Target="../tags/tag70.xml"/><Relationship Id="rId19" Type="http://schemas.openxmlformats.org/officeDocument/2006/relationships/tags" Target="../tags/tag79.xml"/><Relationship Id="rId4" Type="http://schemas.openxmlformats.org/officeDocument/2006/relationships/tags" Target="../tags/tag64.xml"/><Relationship Id="rId9" Type="http://schemas.openxmlformats.org/officeDocument/2006/relationships/tags" Target="../tags/tag69.xml"/><Relationship Id="rId14" Type="http://schemas.openxmlformats.org/officeDocument/2006/relationships/tags" Target="../tags/tag74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tags" Target="../tags/tag88.xml"/><Relationship Id="rId13" Type="http://schemas.openxmlformats.org/officeDocument/2006/relationships/tags" Target="../tags/tag93.xml"/><Relationship Id="rId3" Type="http://schemas.openxmlformats.org/officeDocument/2006/relationships/tags" Target="../tags/tag83.xml"/><Relationship Id="rId7" Type="http://schemas.openxmlformats.org/officeDocument/2006/relationships/tags" Target="../tags/tag87.xml"/><Relationship Id="rId12" Type="http://schemas.openxmlformats.org/officeDocument/2006/relationships/tags" Target="../tags/tag92.xml"/><Relationship Id="rId2" Type="http://schemas.openxmlformats.org/officeDocument/2006/relationships/tags" Target="../tags/tag82.xml"/><Relationship Id="rId1" Type="http://schemas.openxmlformats.org/officeDocument/2006/relationships/tags" Target="../tags/tag81.xml"/><Relationship Id="rId6" Type="http://schemas.openxmlformats.org/officeDocument/2006/relationships/tags" Target="../tags/tag86.xml"/><Relationship Id="rId11" Type="http://schemas.openxmlformats.org/officeDocument/2006/relationships/tags" Target="../tags/tag91.xml"/><Relationship Id="rId5" Type="http://schemas.openxmlformats.org/officeDocument/2006/relationships/tags" Target="../tags/tag85.xml"/><Relationship Id="rId15" Type="http://schemas.openxmlformats.org/officeDocument/2006/relationships/slide" Target="slide9.xml"/><Relationship Id="rId10" Type="http://schemas.openxmlformats.org/officeDocument/2006/relationships/tags" Target="../tags/tag90.xml"/><Relationship Id="rId4" Type="http://schemas.openxmlformats.org/officeDocument/2006/relationships/tags" Target="../tags/tag84.xml"/><Relationship Id="rId9" Type="http://schemas.openxmlformats.org/officeDocument/2006/relationships/tags" Target="../tags/tag89.xml"/><Relationship Id="rId14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95.xml"/><Relationship Id="rId1" Type="http://schemas.openxmlformats.org/officeDocument/2006/relationships/tags" Target="../tags/tag94.xml"/><Relationship Id="rId4" Type="http://schemas.openxmlformats.org/officeDocument/2006/relationships/image" Target="../media/image21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6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tags" Target="../tags/tag104.xml"/><Relationship Id="rId13" Type="http://schemas.openxmlformats.org/officeDocument/2006/relationships/tags" Target="../tags/tag109.xml"/><Relationship Id="rId3" Type="http://schemas.openxmlformats.org/officeDocument/2006/relationships/tags" Target="../tags/tag99.xml"/><Relationship Id="rId7" Type="http://schemas.openxmlformats.org/officeDocument/2006/relationships/tags" Target="../tags/tag103.xml"/><Relationship Id="rId12" Type="http://schemas.openxmlformats.org/officeDocument/2006/relationships/tags" Target="../tags/tag108.xml"/><Relationship Id="rId2" Type="http://schemas.openxmlformats.org/officeDocument/2006/relationships/tags" Target="../tags/tag98.xml"/><Relationship Id="rId16" Type="http://schemas.openxmlformats.org/officeDocument/2006/relationships/slide" Target="slide15.xml"/><Relationship Id="rId1" Type="http://schemas.openxmlformats.org/officeDocument/2006/relationships/tags" Target="../tags/tag97.xml"/><Relationship Id="rId6" Type="http://schemas.openxmlformats.org/officeDocument/2006/relationships/tags" Target="../tags/tag102.xml"/><Relationship Id="rId11" Type="http://schemas.openxmlformats.org/officeDocument/2006/relationships/tags" Target="../tags/tag107.xml"/><Relationship Id="rId5" Type="http://schemas.openxmlformats.org/officeDocument/2006/relationships/tags" Target="../tags/tag101.xml"/><Relationship Id="rId15" Type="http://schemas.openxmlformats.org/officeDocument/2006/relationships/slide" Target="slide9.xml"/><Relationship Id="rId10" Type="http://schemas.openxmlformats.org/officeDocument/2006/relationships/tags" Target="../tags/tag106.xml"/><Relationship Id="rId4" Type="http://schemas.openxmlformats.org/officeDocument/2006/relationships/tags" Target="../tags/tag100.xml"/><Relationship Id="rId9" Type="http://schemas.openxmlformats.org/officeDocument/2006/relationships/tags" Target="../tags/tag105.xml"/><Relationship Id="rId14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tags" Target="../tags/tag117.xml"/><Relationship Id="rId13" Type="http://schemas.openxmlformats.org/officeDocument/2006/relationships/tags" Target="../tags/tag122.xml"/><Relationship Id="rId3" Type="http://schemas.openxmlformats.org/officeDocument/2006/relationships/tags" Target="../tags/tag112.xml"/><Relationship Id="rId7" Type="http://schemas.openxmlformats.org/officeDocument/2006/relationships/tags" Target="../tags/tag116.xml"/><Relationship Id="rId12" Type="http://schemas.openxmlformats.org/officeDocument/2006/relationships/tags" Target="../tags/tag121.xml"/><Relationship Id="rId2" Type="http://schemas.openxmlformats.org/officeDocument/2006/relationships/tags" Target="../tags/tag111.xml"/><Relationship Id="rId16" Type="http://schemas.openxmlformats.org/officeDocument/2006/relationships/image" Target="../media/image26.png"/><Relationship Id="rId1" Type="http://schemas.openxmlformats.org/officeDocument/2006/relationships/tags" Target="../tags/tag110.xml"/><Relationship Id="rId6" Type="http://schemas.openxmlformats.org/officeDocument/2006/relationships/tags" Target="../tags/tag115.xml"/><Relationship Id="rId11" Type="http://schemas.openxmlformats.org/officeDocument/2006/relationships/tags" Target="../tags/tag120.xml"/><Relationship Id="rId5" Type="http://schemas.openxmlformats.org/officeDocument/2006/relationships/tags" Target="../tags/tag114.xml"/><Relationship Id="rId15" Type="http://schemas.openxmlformats.org/officeDocument/2006/relationships/slideLayout" Target="../slideLayouts/slideLayout6.xml"/><Relationship Id="rId10" Type="http://schemas.openxmlformats.org/officeDocument/2006/relationships/tags" Target="../tags/tag119.xml"/><Relationship Id="rId4" Type="http://schemas.openxmlformats.org/officeDocument/2006/relationships/tags" Target="../tags/tag113.xml"/><Relationship Id="rId9" Type="http://schemas.openxmlformats.org/officeDocument/2006/relationships/tags" Target="../tags/tag118.xml"/><Relationship Id="rId14" Type="http://schemas.openxmlformats.org/officeDocument/2006/relationships/tags" Target="../tags/tag12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tags" Target="../tags/tag126.xml"/><Relationship Id="rId2" Type="http://schemas.openxmlformats.org/officeDocument/2006/relationships/tags" Target="../tags/tag125.xml"/><Relationship Id="rId1" Type="http://schemas.openxmlformats.org/officeDocument/2006/relationships/tags" Target="../tags/tag124.x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128.xml"/><Relationship Id="rId4" Type="http://schemas.openxmlformats.org/officeDocument/2006/relationships/tags" Target="../tags/tag12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tags" Target="../tags/tag9.xml"/><Relationship Id="rId13" Type="http://schemas.openxmlformats.org/officeDocument/2006/relationships/tags" Target="../tags/tag14.xml"/><Relationship Id="rId3" Type="http://schemas.openxmlformats.org/officeDocument/2006/relationships/tags" Target="../tags/tag4.xml"/><Relationship Id="rId7" Type="http://schemas.openxmlformats.org/officeDocument/2006/relationships/tags" Target="../tags/tag8.xml"/><Relationship Id="rId12" Type="http://schemas.openxmlformats.org/officeDocument/2006/relationships/tags" Target="../tags/tag13.xml"/><Relationship Id="rId2" Type="http://schemas.openxmlformats.org/officeDocument/2006/relationships/tags" Target="../tags/tag3.xml"/><Relationship Id="rId16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tags" Target="../tags/tag12.xml"/><Relationship Id="rId5" Type="http://schemas.openxmlformats.org/officeDocument/2006/relationships/tags" Target="../tags/tag6.xml"/><Relationship Id="rId15" Type="http://schemas.openxmlformats.org/officeDocument/2006/relationships/tags" Target="../tags/tag16.xml"/><Relationship Id="rId10" Type="http://schemas.openxmlformats.org/officeDocument/2006/relationships/tags" Target="../tags/tag11.xml"/><Relationship Id="rId4" Type="http://schemas.openxmlformats.org/officeDocument/2006/relationships/tags" Target="../tags/tag5.xml"/><Relationship Id="rId9" Type="http://schemas.openxmlformats.org/officeDocument/2006/relationships/tags" Target="../tags/tag10.xml"/><Relationship Id="rId14" Type="http://schemas.openxmlformats.org/officeDocument/2006/relationships/tags" Target="../tags/tag15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tags" Target="../tags/tag24.xml"/><Relationship Id="rId13" Type="http://schemas.openxmlformats.org/officeDocument/2006/relationships/tags" Target="../tags/tag29.xml"/><Relationship Id="rId3" Type="http://schemas.openxmlformats.org/officeDocument/2006/relationships/tags" Target="../tags/tag19.xml"/><Relationship Id="rId7" Type="http://schemas.openxmlformats.org/officeDocument/2006/relationships/tags" Target="../tags/tag23.xml"/><Relationship Id="rId12" Type="http://schemas.openxmlformats.org/officeDocument/2006/relationships/tags" Target="../tags/tag28.xml"/><Relationship Id="rId17" Type="http://schemas.openxmlformats.org/officeDocument/2006/relationships/slide" Target="slide19.xml"/><Relationship Id="rId2" Type="http://schemas.openxmlformats.org/officeDocument/2006/relationships/tags" Target="../tags/tag18.xml"/><Relationship Id="rId16" Type="http://schemas.openxmlformats.org/officeDocument/2006/relationships/slide" Target="slide15.xml"/><Relationship Id="rId1" Type="http://schemas.openxmlformats.org/officeDocument/2006/relationships/tags" Target="../tags/tag17.xml"/><Relationship Id="rId6" Type="http://schemas.openxmlformats.org/officeDocument/2006/relationships/tags" Target="../tags/tag22.xml"/><Relationship Id="rId11" Type="http://schemas.openxmlformats.org/officeDocument/2006/relationships/tags" Target="../tags/tag27.xml"/><Relationship Id="rId5" Type="http://schemas.openxmlformats.org/officeDocument/2006/relationships/tags" Target="../tags/tag21.xml"/><Relationship Id="rId15" Type="http://schemas.openxmlformats.org/officeDocument/2006/relationships/slide" Target="slide9.xml"/><Relationship Id="rId10" Type="http://schemas.openxmlformats.org/officeDocument/2006/relationships/tags" Target="../tags/tag26.xml"/><Relationship Id="rId4" Type="http://schemas.openxmlformats.org/officeDocument/2006/relationships/tags" Target="../tags/tag20.xml"/><Relationship Id="rId9" Type="http://schemas.openxmlformats.org/officeDocument/2006/relationships/tags" Target="../tags/tag25.xml"/><Relationship Id="rId14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tags" Target="../tags/tag37.xml"/><Relationship Id="rId13" Type="http://schemas.openxmlformats.org/officeDocument/2006/relationships/tags" Target="../tags/tag42.xml"/><Relationship Id="rId3" Type="http://schemas.openxmlformats.org/officeDocument/2006/relationships/tags" Target="../tags/tag32.xml"/><Relationship Id="rId7" Type="http://schemas.openxmlformats.org/officeDocument/2006/relationships/tags" Target="../tags/tag36.xml"/><Relationship Id="rId12" Type="http://schemas.openxmlformats.org/officeDocument/2006/relationships/tags" Target="../tags/tag41.xml"/><Relationship Id="rId2" Type="http://schemas.openxmlformats.org/officeDocument/2006/relationships/tags" Target="../tags/tag31.xml"/><Relationship Id="rId1" Type="http://schemas.openxmlformats.org/officeDocument/2006/relationships/tags" Target="../tags/tag30.xml"/><Relationship Id="rId6" Type="http://schemas.openxmlformats.org/officeDocument/2006/relationships/tags" Target="../tags/tag35.xml"/><Relationship Id="rId11" Type="http://schemas.openxmlformats.org/officeDocument/2006/relationships/tags" Target="../tags/tag40.xml"/><Relationship Id="rId5" Type="http://schemas.openxmlformats.org/officeDocument/2006/relationships/tags" Target="../tags/tag34.xml"/><Relationship Id="rId10" Type="http://schemas.openxmlformats.org/officeDocument/2006/relationships/tags" Target="../tags/tag39.xml"/><Relationship Id="rId4" Type="http://schemas.openxmlformats.org/officeDocument/2006/relationships/tags" Target="../tags/tag33.xml"/><Relationship Id="rId9" Type="http://schemas.openxmlformats.org/officeDocument/2006/relationships/tags" Target="../tags/tag38.xml"/><Relationship Id="rId14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2945769" y="6048354"/>
            <a:ext cx="8736417" cy="391425"/>
          </a:xfrm>
        </p:spPr>
        <p:txBody>
          <a:bodyPr/>
          <a:lstStyle/>
          <a:p>
            <a:pPr algn="r"/>
            <a:r>
              <a:rPr lang="zh-CN" altLang="en-US" dirty="0" smtClean="0"/>
              <a:t>汇报人：张婉哲</a:t>
            </a:r>
            <a:endParaRPr lang="en-US" altLang="zh-CN" dirty="0" smtClean="0"/>
          </a:p>
          <a:p>
            <a:pPr algn="r"/>
            <a:r>
              <a:rPr lang="en-US" altLang="zh-CN" dirty="0" smtClean="0"/>
              <a:t>2015</a:t>
            </a:r>
            <a:r>
              <a:rPr lang="zh-CN" altLang="en-US" dirty="0" smtClean="0"/>
              <a:t>年</a:t>
            </a:r>
            <a:r>
              <a:rPr lang="en-US" altLang="zh-CN" dirty="0" smtClean="0"/>
              <a:t>10</a:t>
            </a:r>
            <a:r>
              <a:rPr lang="zh-CN" altLang="en-US" dirty="0" smtClean="0"/>
              <a:t>月</a:t>
            </a:r>
            <a:r>
              <a:rPr lang="en-US" altLang="zh-CN" dirty="0" smtClean="0"/>
              <a:t>28</a:t>
            </a:r>
            <a:r>
              <a:rPr lang="zh-CN" altLang="en-US" dirty="0" smtClean="0"/>
              <a:t>日</a:t>
            </a:r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sz="4800" dirty="0" smtClean="0"/>
              <a:t>新媒体营销</a:t>
            </a:r>
            <a:endParaRPr lang="zh-CN" altLang="en-US" sz="4800" dirty="0"/>
          </a:p>
        </p:txBody>
      </p:sp>
    </p:spTree>
    <p:extLst>
      <p:ext uri="{BB962C8B-B14F-4D97-AF65-F5344CB8AC3E}">
        <p14:creationId xmlns:p14="http://schemas.microsoft.com/office/powerpoint/2010/main" val="560697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1.</a:t>
            </a:r>
            <a:r>
              <a:rPr lang="zh-CN" altLang="en-US" dirty="0" smtClean="0"/>
              <a:t>新媒体营销的概念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2300" y="1123951"/>
            <a:ext cx="10954459" cy="759346"/>
          </a:xfrm>
        </p:spPr>
        <p:txBody>
          <a:bodyPr>
            <a:normAutofit/>
          </a:bodyPr>
          <a:lstStyle/>
          <a:p>
            <a:r>
              <a:rPr lang="en-US" altLang="zh-CN" sz="32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1.1 </a:t>
            </a:r>
            <a:r>
              <a:rPr lang="zh-CN" altLang="en-US" sz="32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传统营销</a:t>
            </a:r>
            <a:endParaRPr lang="zh-CN" altLang="en-US" sz="3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96301" y="1937794"/>
            <a:ext cx="3477234" cy="597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8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传统营销</a:t>
            </a:r>
            <a:r>
              <a:rPr lang="en-US" altLang="zh-CN" sz="28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=</a:t>
            </a:r>
            <a:r>
              <a:rPr lang="zh-CN" altLang="en-US" sz="28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广告</a:t>
            </a:r>
            <a:r>
              <a:rPr lang="en-US" altLang="zh-CN" sz="28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+</a:t>
            </a:r>
            <a:r>
              <a:rPr lang="zh-CN" altLang="en-US" sz="28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公关</a:t>
            </a:r>
            <a:endParaRPr lang="zh-CN" altLang="en-US" sz="2400" dirty="0" smtClean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813368" y="3176864"/>
            <a:ext cx="11102855" cy="1485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>
              <a:lnSpc>
                <a:spcPct val="130000"/>
              </a:lnSpc>
            </a:pPr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过去人们通过报纸、杂志、广播、电视和直邮这几种途径来做一些传统的、毫无针对性的广告。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457200">
              <a:lnSpc>
                <a:spcPct val="130000"/>
              </a:lnSpc>
            </a:pPr>
            <a:r>
              <a:rPr lang="zh-CN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广告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成了</a:t>
            </a:r>
            <a:r>
              <a:rPr lang="zh-CN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以</a:t>
            </a:r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宣传产品为主要目的的单向消息</a:t>
            </a:r>
            <a:r>
              <a:rPr lang="zh-CN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下箭头 12"/>
          <p:cNvSpPr/>
          <p:nvPr/>
        </p:nvSpPr>
        <p:spPr>
          <a:xfrm>
            <a:off x="2717046" y="2612768"/>
            <a:ext cx="244518" cy="495980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622300" y="3197704"/>
            <a:ext cx="11251252" cy="1052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>
              <a:lnSpc>
                <a:spcPct val="130000"/>
              </a:lnSpc>
            </a:pPr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过去的公关，就是借助第三方在媒体上做</a:t>
            </a:r>
            <a:r>
              <a:rPr lang="zh-CN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宣传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457200">
              <a:lnSpc>
                <a:spcPct val="130000"/>
              </a:lnSpc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公关人员花很多时间在写新闻稿，以及与记者和编辑“套近乎”上面。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下箭头 18"/>
          <p:cNvSpPr/>
          <p:nvPr/>
        </p:nvSpPr>
        <p:spPr>
          <a:xfrm>
            <a:off x="3602727" y="2599120"/>
            <a:ext cx="244518" cy="495980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4190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  <p:bldP spid="13" grpId="0" animBg="1"/>
      <p:bldP spid="13" grpId="1" animBg="1"/>
      <p:bldP spid="14" grpId="0"/>
      <p:bldP spid="1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新媒体营销的概念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2300" y="1123951"/>
            <a:ext cx="10954459" cy="690994"/>
          </a:xfrm>
        </p:spPr>
        <p:txBody>
          <a:bodyPr>
            <a:normAutofit/>
          </a:bodyPr>
          <a:lstStyle/>
          <a:p>
            <a:r>
              <a:rPr lang="en-US" altLang="zh-CN" sz="32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1.2 </a:t>
            </a:r>
            <a:r>
              <a:rPr lang="zh-CN" altLang="en-US" sz="32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新的营销渠道出现的原因</a:t>
            </a:r>
            <a:endParaRPr lang="zh-CN" altLang="en-US" sz="3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9481" y="5252498"/>
            <a:ext cx="2213279" cy="1659959"/>
          </a:xfrm>
          <a:prstGeom prst="rect">
            <a:avLst/>
          </a:prstGeom>
        </p:spPr>
      </p:pic>
      <p:sp>
        <p:nvSpPr>
          <p:cNvPr id="8" name="MH_Other_1"/>
          <p:cNvSpPr/>
          <p:nvPr>
            <p:custDataLst>
              <p:tags r:id="rId1"/>
            </p:custDataLst>
          </p:nvPr>
        </p:nvSpPr>
        <p:spPr>
          <a:xfrm rot="21439215">
            <a:off x="2412634" y="4186112"/>
            <a:ext cx="1122425" cy="1095860"/>
          </a:xfrm>
          <a:prstGeom prst="roundRect">
            <a:avLst>
              <a:gd name="adj" fmla="val 18567"/>
            </a:avLst>
          </a:prstGeom>
          <a:solidFill>
            <a:schemeClr val="accent3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>
              <a:defRPr/>
            </a:pPr>
            <a:r>
              <a:rPr lang="en-US" altLang="zh-CN" sz="4800" dirty="0">
                <a:solidFill>
                  <a:srgbClr val="FFFFFF"/>
                </a:solidFill>
              </a:rPr>
              <a:t>3</a:t>
            </a:r>
            <a:endParaRPr lang="zh-CN" altLang="en-US" sz="4800" dirty="0">
              <a:solidFill>
                <a:srgbClr val="FFFFFF"/>
              </a:solidFill>
            </a:endParaRPr>
          </a:p>
        </p:txBody>
      </p:sp>
      <p:cxnSp>
        <p:nvCxnSpPr>
          <p:cNvPr id="9" name="MH_Other_2"/>
          <p:cNvCxnSpPr/>
          <p:nvPr>
            <p:custDataLst>
              <p:tags r:id="rId2"/>
            </p:custDataLst>
          </p:nvPr>
        </p:nvCxnSpPr>
        <p:spPr>
          <a:xfrm>
            <a:off x="3440113" y="4668266"/>
            <a:ext cx="1236662" cy="0"/>
          </a:xfrm>
          <a:prstGeom prst="straightConnector1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MH_Other_3"/>
          <p:cNvSpPr/>
          <p:nvPr>
            <p:custDataLst>
              <p:tags r:id="rId3"/>
            </p:custDataLst>
          </p:nvPr>
        </p:nvSpPr>
        <p:spPr>
          <a:xfrm rot="21439215">
            <a:off x="2633831" y="3112115"/>
            <a:ext cx="1067382" cy="1049498"/>
          </a:xfrm>
          <a:prstGeom prst="roundRect">
            <a:avLst>
              <a:gd name="adj" fmla="val 18567"/>
            </a:avLst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>
              <a:defRPr/>
            </a:pPr>
            <a:r>
              <a:rPr lang="en-US" altLang="zh-CN" sz="4800" dirty="0">
                <a:solidFill>
                  <a:srgbClr val="FFFFFF"/>
                </a:solidFill>
              </a:rPr>
              <a:t>2</a:t>
            </a:r>
            <a:endParaRPr lang="zh-CN" altLang="en-US" sz="4800" dirty="0">
              <a:solidFill>
                <a:srgbClr val="FFFFFF"/>
              </a:solidFill>
            </a:endParaRPr>
          </a:p>
        </p:txBody>
      </p:sp>
      <p:cxnSp>
        <p:nvCxnSpPr>
          <p:cNvPr id="11" name="MH_Other_4"/>
          <p:cNvCxnSpPr/>
          <p:nvPr>
            <p:custDataLst>
              <p:tags r:id="rId4"/>
            </p:custDataLst>
          </p:nvPr>
        </p:nvCxnSpPr>
        <p:spPr>
          <a:xfrm>
            <a:off x="3651251" y="3492818"/>
            <a:ext cx="1236663" cy="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MH_Other_5"/>
          <p:cNvSpPr/>
          <p:nvPr>
            <p:custDataLst>
              <p:tags r:id="rId5"/>
            </p:custDataLst>
          </p:nvPr>
        </p:nvSpPr>
        <p:spPr>
          <a:xfrm rot="21116664">
            <a:off x="2296598" y="2036904"/>
            <a:ext cx="1072956" cy="1082584"/>
          </a:xfrm>
          <a:prstGeom prst="roundRect">
            <a:avLst>
              <a:gd name="adj" fmla="val 18567"/>
            </a:avLst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>
              <a:defRPr/>
            </a:pPr>
            <a:r>
              <a:rPr lang="en-US" altLang="zh-CN" sz="5400" dirty="0">
                <a:solidFill>
                  <a:srgbClr val="FFFFFF"/>
                </a:solidFill>
              </a:rPr>
              <a:t>1</a:t>
            </a:r>
            <a:endParaRPr lang="zh-CN" altLang="en-US" sz="5400" dirty="0">
              <a:solidFill>
                <a:srgbClr val="FFFFFF"/>
              </a:solidFill>
            </a:endParaRPr>
          </a:p>
        </p:txBody>
      </p:sp>
      <p:cxnSp>
        <p:nvCxnSpPr>
          <p:cNvPr id="13" name="MH_Other_6"/>
          <p:cNvCxnSpPr/>
          <p:nvPr>
            <p:custDataLst>
              <p:tags r:id="rId6"/>
            </p:custDataLst>
          </p:nvPr>
        </p:nvCxnSpPr>
        <p:spPr>
          <a:xfrm>
            <a:off x="3297238" y="2402205"/>
            <a:ext cx="1236662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MH_Other_7"/>
          <p:cNvSpPr/>
          <p:nvPr>
            <p:custDataLst>
              <p:tags r:id="rId7"/>
            </p:custDataLst>
          </p:nvPr>
        </p:nvSpPr>
        <p:spPr>
          <a:xfrm>
            <a:off x="1233488" y="2457769"/>
            <a:ext cx="1306512" cy="2687637"/>
          </a:xfrm>
          <a:custGeom>
            <a:avLst/>
            <a:gdLst>
              <a:gd name="connsiteX0" fmla="*/ 293746 w 1306152"/>
              <a:gd name="connsiteY0" fmla="*/ 0 h 2686846"/>
              <a:gd name="connsiteX1" fmla="*/ 585501 w 1306152"/>
              <a:gd name="connsiteY1" fmla="*/ 291755 h 2686846"/>
              <a:gd name="connsiteX2" fmla="*/ 579574 w 1306152"/>
              <a:gd name="connsiteY2" fmla="*/ 350554 h 2686846"/>
              <a:gd name="connsiteX3" fmla="*/ 577096 w 1306152"/>
              <a:gd name="connsiteY3" fmla="*/ 358536 h 2686846"/>
              <a:gd name="connsiteX4" fmla="*/ 935187 w 1306152"/>
              <a:gd name="connsiteY4" fmla="*/ 95888 h 2686846"/>
              <a:gd name="connsiteX5" fmla="*/ 983494 w 1306152"/>
              <a:gd name="connsiteY5" fmla="*/ 103315 h 2686846"/>
              <a:gd name="connsiteX6" fmla="*/ 1065250 w 1306152"/>
              <a:gd name="connsiteY6" fmla="*/ 214780 h 2686846"/>
              <a:gd name="connsiteX7" fmla="*/ 1057823 w 1306152"/>
              <a:gd name="connsiteY7" fmla="*/ 263088 h 2686846"/>
              <a:gd name="connsiteX8" fmla="*/ 613339 w 1306152"/>
              <a:gd name="connsiteY8" fmla="*/ 589102 h 2686846"/>
              <a:gd name="connsiteX9" fmla="*/ 1182197 w 1306152"/>
              <a:gd name="connsiteY9" fmla="*/ 245417 h 2686846"/>
              <a:gd name="connsiteX10" fmla="*/ 1229663 w 1306152"/>
              <a:gd name="connsiteY10" fmla="*/ 257130 h 2686846"/>
              <a:gd name="connsiteX11" fmla="*/ 1301166 w 1306152"/>
              <a:gd name="connsiteY11" fmla="*/ 375480 h 2686846"/>
              <a:gd name="connsiteX12" fmla="*/ 1289454 w 1306152"/>
              <a:gd name="connsiteY12" fmla="*/ 422945 h 2686846"/>
              <a:gd name="connsiteX13" fmla="*/ 520445 w 1306152"/>
              <a:gd name="connsiteY13" fmla="*/ 887555 h 2686846"/>
              <a:gd name="connsiteX14" fmla="*/ 520445 w 1306152"/>
              <a:gd name="connsiteY14" fmla="*/ 1530594 h 2686846"/>
              <a:gd name="connsiteX15" fmla="*/ 517079 w 1306152"/>
              <a:gd name="connsiteY15" fmla="*/ 1547268 h 2686846"/>
              <a:gd name="connsiteX16" fmla="*/ 524388 w 1306152"/>
              <a:gd name="connsiteY16" fmla="*/ 1558620 h 2686846"/>
              <a:gd name="connsiteX17" fmla="*/ 598416 w 1306152"/>
              <a:gd name="connsiteY17" fmla="*/ 1747885 h 2686846"/>
              <a:gd name="connsiteX18" fmla="*/ 602444 w 1306152"/>
              <a:gd name="connsiteY18" fmla="*/ 1749554 h 2686846"/>
              <a:gd name="connsiteX19" fmla="*/ 613843 w 1306152"/>
              <a:gd name="connsiteY19" fmla="*/ 1777073 h 2686846"/>
              <a:gd name="connsiteX20" fmla="*/ 613843 w 1306152"/>
              <a:gd name="connsiteY20" fmla="*/ 2639033 h 2686846"/>
              <a:gd name="connsiteX21" fmla="*/ 574924 w 1306152"/>
              <a:gd name="connsiteY21" fmla="*/ 2677952 h 2686846"/>
              <a:gd name="connsiteX22" fmla="*/ 419251 w 1306152"/>
              <a:gd name="connsiteY22" fmla="*/ 2677952 h 2686846"/>
              <a:gd name="connsiteX23" fmla="*/ 380332 w 1306152"/>
              <a:gd name="connsiteY23" fmla="*/ 2639033 h 2686846"/>
              <a:gd name="connsiteX24" fmla="*/ 380332 w 1306152"/>
              <a:gd name="connsiteY24" fmla="*/ 1815414 h 2686846"/>
              <a:gd name="connsiteX25" fmla="*/ 312333 w 1306152"/>
              <a:gd name="connsiteY25" fmla="*/ 1641561 h 2686846"/>
              <a:gd name="connsiteX26" fmla="*/ 308084 w 1306152"/>
              <a:gd name="connsiteY26" fmla="*/ 1617337 h 2686846"/>
              <a:gd name="connsiteX27" fmla="*/ 233545 w 1306152"/>
              <a:gd name="connsiteY27" fmla="*/ 1617337 h 2686846"/>
              <a:gd name="connsiteX28" fmla="*/ 233545 w 1306152"/>
              <a:gd name="connsiteY28" fmla="*/ 2648895 h 2686846"/>
              <a:gd name="connsiteX29" fmla="*/ 195594 w 1306152"/>
              <a:gd name="connsiteY29" fmla="*/ 2686846 h 2686846"/>
              <a:gd name="connsiteX30" fmla="*/ 43797 w 1306152"/>
              <a:gd name="connsiteY30" fmla="*/ 2686846 h 2686846"/>
              <a:gd name="connsiteX31" fmla="*/ 5846 w 1306152"/>
              <a:gd name="connsiteY31" fmla="*/ 2648895 h 2686846"/>
              <a:gd name="connsiteX32" fmla="*/ 5846 w 1306152"/>
              <a:gd name="connsiteY32" fmla="*/ 1581840 h 2686846"/>
              <a:gd name="connsiteX33" fmla="*/ 10701 w 1306152"/>
              <a:gd name="connsiteY33" fmla="*/ 1570120 h 2686846"/>
              <a:gd name="connsiteX34" fmla="*/ 6817 w 1306152"/>
              <a:gd name="connsiteY34" fmla="*/ 1564359 h 2686846"/>
              <a:gd name="connsiteX35" fmla="*/ 0 w 1306152"/>
              <a:gd name="connsiteY35" fmla="*/ 1530594 h 2686846"/>
              <a:gd name="connsiteX36" fmla="*/ 0 w 1306152"/>
              <a:gd name="connsiteY36" fmla="*/ 695715 h 2686846"/>
              <a:gd name="connsiteX37" fmla="*/ 86743 w 1306152"/>
              <a:gd name="connsiteY37" fmla="*/ 608972 h 2686846"/>
              <a:gd name="connsiteX38" fmla="*/ 235655 w 1306152"/>
              <a:gd name="connsiteY38" fmla="*/ 608972 h 2686846"/>
              <a:gd name="connsiteX39" fmla="*/ 275415 w 1306152"/>
              <a:gd name="connsiteY39" fmla="*/ 579809 h 2686846"/>
              <a:gd name="connsiteX40" fmla="*/ 180182 w 1306152"/>
              <a:gd name="connsiteY40" fmla="*/ 560583 h 2686846"/>
              <a:gd name="connsiteX41" fmla="*/ 1991 w 1306152"/>
              <a:gd name="connsiteY41" fmla="*/ 291755 h 2686846"/>
              <a:gd name="connsiteX42" fmla="*/ 293746 w 1306152"/>
              <a:gd name="connsiteY42" fmla="*/ 0 h 2686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1306152" h="2686846">
                <a:moveTo>
                  <a:pt x="293746" y="0"/>
                </a:moveTo>
                <a:cubicBezTo>
                  <a:pt x="454878" y="0"/>
                  <a:pt x="585501" y="130623"/>
                  <a:pt x="585501" y="291755"/>
                </a:cubicBezTo>
                <a:cubicBezTo>
                  <a:pt x="585501" y="311897"/>
                  <a:pt x="583460" y="331561"/>
                  <a:pt x="579574" y="350554"/>
                </a:cubicBezTo>
                <a:lnTo>
                  <a:pt x="577096" y="358536"/>
                </a:lnTo>
                <a:lnTo>
                  <a:pt x="935187" y="95888"/>
                </a:lnTo>
                <a:cubicBezTo>
                  <a:pt x="950578" y="84599"/>
                  <a:pt x="972206" y="87925"/>
                  <a:pt x="983494" y="103315"/>
                </a:cubicBezTo>
                <a:lnTo>
                  <a:pt x="1065250" y="214780"/>
                </a:lnTo>
                <a:cubicBezTo>
                  <a:pt x="1076539" y="230171"/>
                  <a:pt x="1073213" y="251799"/>
                  <a:pt x="1057823" y="263088"/>
                </a:cubicBezTo>
                <a:lnTo>
                  <a:pt x="613339" y="589102"/>
                </a:lnTo>
                <a:lnTo>
                  <a:pt x="1182197" y="245417"/>
                </a:lnTo>
                <a:cubicBezTo>
                  <a:pt x="1198539" y="235544"/>
                  <a:pt x="1219790" y="240788"/>
                  <a:pt x="1229663" y="257130"/>
                </a:cubicBezTo>
                <a:lnTo>
                  <a:pt x="1301166" y="375480"/>
                </a:lnTo>
                <a:cubicBezTo>
                  <a:pt x="1311039" y="391821"/>
                  <a:pt x="1305795" y="413072"/>
                  <a:pt x="1289454" y="422945"/>
                </a:cubicBezTo>
                <a:lnTo>
                  <a:pt x="520445" y="887555"/>
                </a:lnTo>
                <a:lnTo>
                  <a:pt x="520445" y="1530594"/>
                </a:lnTo>
                <a:lnTo>
                  <a:pt x="517079" y="1547268"/>
                </a:lnTo>
                <a:lnTo>
                  <a:pt x="524388" y="1558620"/>
                </a:lnTo>
                <a:lnTo>
                  <a:pt x="598416" y="1747885"/>
                </a:lnTo>
                <a:lnTo>
                  <a:pt x="602444" y="1749554"/>
                </a:lnTo>
                <a:cubicBezTo>
                  <a:pt x="609487" y="1756597"/>
                  <a:pt x="613843" y="1766326"/>
                  <a:pt x="613843" y="1777073"/>
                </a:cubicBezTo>
                <a:lnTo>
                  <a:pt x="613843" y="2639033"/>
                </a:lnTo>
                <a:cubicBezTo>
                  <a:pt x="613843" y="2660527"/>
                  <a:pt x="596418" y="2677952"/>
                  <a:pt x="574924" y="2677952"/>
                </a:cubicBezTo>
                <a:lnTo>
                  <a:pt x="419251" y="2677952"/>
                </a:lnTo>
                <a:cubicBezTo>
                  <a:pt x="397757" y="2677952"/>
                  <a:pt x="380332" y="2660527"/>
                  <a:pt x="380332" y="2639033"/>
                </a:cubicBezTo>
                <a:lnTo>
                  <a:pt x="380332" y="1815414"/>
                </a:lnTo>
                <a:lnTo>
                  <a:pt x="312333" y="1641561"/>
                </a:lnTo>
                <a:lnTo>
                  <a:pt x="308084" y="1617337"/>
                </a:lnTo>
                <a:lnTo>
                  <a:pt x="233545" y="1617337"/>
                </a:lnTo>
                <a:lnTo>
                  <a:pt x="233545" y="2648895"/>
                </a:lnTo>
                <a:cubicBezTo>
                  <a:pt x="233545" y="2669855"/>
                  <a:pt x="216554" y="2686846"/>
                  <a:pt x="195594" y="2686846"/>
                </a:cubicBezTo>
                <a:lnTo>
                  <a:pt x="43797" y="2686846"/>
                </a:lnTo>
                <a:cubicBezTo>
                  <a:pt x="22837" y="2686846"/>
                  <a:pt x="5846" y="2669855"/>
                  <a:pt x="5846" y="2648895"/>
                </a:cubicBezTo>
                <a:lnTo>
                  <a:pt x="5846" y="1581840"/>
                </a:lnTo>
                <a:lnTo>
                  <a:pt x="10701" y="1570120"/>
                </a:lnTo>
                <a:lnTo>
                  <a:pt x="6817" y="1564359"/>
                </a:lnTo>
                <a:cubicBezTo>
                  <a:pt x="2427" y="1553981"/>
                  <a:pt x="0" y="1542571"/>
                  <a:pt x="0" y="1530594"/>
                </a:cubicBezTo>
                <a:lnTo>
                  <a:pt x="0" y="695715"/>
                </a:lnTo>
                <a:cubicBezTo>
                  <a:pt x="0" y="647808"/>
                  <a:pt x="38836" y="608972"/>
                  <a:pt x="86743" y="608972"/>
                </a:cubicBezTo>
                <a:lnTo>
                  <a:pt x="235655" y="608972"/>
                </a:lnTo>
                <a:lnTo>
                  <a:pt x="275415" y="579809"/>
                </a:lnTo>
                <a:lnTo>
                  <a:pt x="180182" y="560583"/>
                </a:lnTo>
                <a:cubicBezTo>
                  <a:pt x="75466" y="516292"/>
                  <a:pt x="1991" y="412604"/>
                  <a:pt x="1991" y="291755"/>
                </a:cubicBezTo>
                <a:cubicBezTo>
                  <a:pt x="1991" y="130623"/>
                  <a:pt x="132614" y="0"/>
                  <a:pt x="293746" y="0"/>
                </a:cubicBezTo>
                <a:close/>
              </a:path>
            </a:pathLst>
          </a:custGeom>
          <a:solidFill>
            <a:schemeClr val="tx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5" name="MH_SubTitle_3"/>
          <p:cNvSpPr txBox="1">
            <a:spLocks/>
          </p:cNvSpPr>
          <p:nvPr>
            <p:custDataLst>
              <p:tags r:id="rId8"/>
            </p:custDataLst>
          </p:nvPr>
        </p:nvSpPr>
        <p:spPr bwMode="auto">
          <a:xfrm>
            <a:off x="4840289" y="4468814"/>
            <a:ext cx="3419475" cy="452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no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  <a:defRPr/>
            </a:pPr>
            <a:r>
              <a:rPr lang="zh-CN" altLang="en-US" sz="2400" b="1" dirty="0" smtClean="0">
                <a:solidFill>
                  <a:schemeClr val="accent3">
                    <a:lumMod val="75000"/>
                  </a:schemeClr>
                </a:solidFill>
                <a:latin typeface="+mn-lt"/>
                <a:ea typeface="+mn-ea"/>
              </a:rPr>
              <a:t>对长尾产品的需求</a:t>
            </a:r>
            <a:endParaRPr lang="zh-CN" altLang="en-US" sz="2400" b="1" dirty="0">
              <a:solidFill>
                <a:schemeClr val="accent3">
                  <a:lumMod val="7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6" name="MH_Text_3"/>
          <p:cNvSpPr txBox="1">
            <a:spLocks/>
          </p:cNvSpPr>
          <p:nvPr>
            <p:custDataLst>
              <p:tags r:id="rId9"/>
            </p:custDataLst>
          </p:nvPr>
        </p:nvSpPr>
        <p:spPr bwMode="auto">
          <a:xfrm>
            <a:off x="4851399" y="4980242"/>
            <a:ext cx="5780025" cy="544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no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indent="457200">
              <a:lnSpc>
                <a:spcPct val="130000"/>
              </a:lnSpc>
              <a:defRPr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需要</a:t>
            </a:r>
            <a:r>
              <a:rPr lang="zh-CN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提供一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种获取长尾</a:t>
            </a:r>
            <a:r>
              <a:rPr lang="zh-CN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产品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（个性化小众产品）</a:t>
            </a:r>
            <a:r>
              <a:rPr lang="zh-CN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信息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的方式，而这种信息无法通过传统媒体获得。</a:t>
            </a:r>
          </a:p>
          <a:p>
            <a:pPr indent="457200" eaLnBrk="1" hangingPunct="1">
              <a:lnSpc>
                <a:spcPct val="130000"/>
              </a:lnSpc>
              <a:defRPr/>
            </a:pPr>
            <a:endParaRPr lang="zh-CN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7" name="MH_SubTitle_2"/>
          <p:cNvSpPr txBox="1">
            <a:spLocks/>
          </p:cNvSpPr>
          <p:nvPr>
            <p:custDataLst>
              <p:tags r:id="rId10"/>
            </p:custDataLst>
          </p:nvPr>
        </p:nvSpPr>
        <p:spPr bwMode="auto">
          <a:xfrm>
            <a:off x="5053014" y="3267394"/>
            <a:ext cx="3419475" cy="452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no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  <a:defRPr/>
            </a:pPr>
            <a:r>
              <a:rPr lang="zh-CN" altLang="en-US" sz="2400" b="1" dirty="0" smtClean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</a:rPr>
              <a:t>传统公关手段仅通过报道</a:t>
            </a:r>
            <a:endParaRPr lang="zh-CN" altLang="en-US" sz="2400" b="1" dirty="0">
              <a:solidFill>
                <a:schemeClr val="accent2">
                  <a:lumMod val="7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8" name="MH_Text_2"/>
          <p:cNvSpPr txBox="1">
            <a:spLocks/>
          </p:cNvSpPr>
          <p:nvPr>
            <p:custDataLst>
              <p:tags r:id="rId11"/>
            </p:custDataLst>
          </p:nvPr>
        </p:nvSpPr>
        <p:spPr bwMode="auto">
          <a:xfrm>
            <a:off x="5062539" y="3717862"/>
            <a:ext cx="5568885" cy="544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no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indent="457200">
              <a:lnSpc>
                <a:spcPct val="130000"/>
              </a:lnSpc>
              <a:defRPr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公司直接与记者沟通，</a:t>
            </a:r>
            <a:r>
              <a:rPr lang="zh-CN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消费者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只能通过媒体的报道来了解公司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重大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新闻。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9" name="MH_SubTitle_1"/>
          <p:cNvSpPr txBox="1">
            <a:spLocks/>
          </p:cNvSpPr>
          <p:nvPr>
            <p:custDataLst>
              <p:tags r:id="rId12"/>
            </p:custDataLst>
          </p:nvPr>
        </p:nvSpPr>
        <p:spPr bwMode="auto">
          <a:xfrm>
            <a:off x="4697414" y="2178369"/>
            <a:ext cx="3419475" cy="452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no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30000"/>
              </a:lnSpc>
              <a:defRPr/>
            </a:pPr>
            <a:r>
              <a:rPr lang="zh-CN" altLang="en-US" sz="2400" b="1" dirty="0" smtClean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</a:rPr>
              <a:t>传统广告缺乏</a:t>
            </a:r>
            <a:r>
              <a:rPr lang="zh-CN" altLang="en-US" sz="2400" b="1" dirty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</a:rPr>
              <a:t>个性化</a:t>
            </a:r>
          </a:p>
        </p:txBody>
      </p:sp>
      <p:sp>
        <p:nvSpPr>
          <p:cNvPr id="20" name="MH_Text_1"/>
          <p:cNvSpPr txBox="1">
            <a:spLocks/>
          </p:cNvSpPr>
          <p:nvPr>
            <p:custDataLst>
              <p:tags r:id="rId13"/>
            </p:custDataLst>
          </p:nvPr>
        </p:nvSpPr>
        <p:spPr bwMode="auto">
          <a:xfrm>
            <a:off x="4708524" y="2665415"/>
            <a:ext cx="4927632" cy="414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no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indent="457200">
              <a:lnSpc>
                <a:spcPct val="130000"/>
              </a:lnSpc>
              <a:defRPr/>
            </a:pP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无法向有特定购买需求的买家传递有价值的</a:t>
            </a:r>
            <a:r>
              <a:rPr lang="zh-CN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信息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26408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新媒体营销的概念</a:t>
            </a:r>
          </a:p>
        </p:txBody>
      </p:sp>
      <p:pic>
        <p:nvPicPr>
          <p:cNvPr id="10" name="内容占位符 9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3744" y="2022285"/>
            <a:ext cx="7012052" cy="3638137"/>
          </a:xfrm>
        </p:spPr>
      </p:pic>
      <p:sp>
        <p:nvSpPr>
          <p:cNvPr id="11" name="文本框 10"/>
          <p:cNvSpPr txBox="1"/>
          <p:nvPr/>
        </p:nvSpPr>
        <p:spPr>
          <a:xfrm>
            <a:off x="1719072" y="2022285"/>
            <a:ext cx="1072896" cy="3808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b="1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产品需求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8316596" y="5543169"/>
            <a:ext cx="1644268" cy="3808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b="1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产品个性化程度</a:t>
            </a:r>
          </a:p>
        </p:txBody>
      </p:sp>
      <p:cxnSp>
        <p:nvCxnSpPr>
          <p:cNvPr id="14" name="直接连接符 13"/>
          <p:cNvCxnSpPr/>
          <p:nvPr/>
        </p:nvCxnSpPr>
        <p:spPr>
          <a:xfrm flipH="1">
            <a:off x="3718563" y="2118741"/>
            <a:ext cx="56385" cy="3424428"/>
          </a:xfrm>
          <a:prstGeom prst="line">
            <a:avLst/>
          </a:prstGeom>
          <a:ln>
            <a:prstDash val="dashDot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1" name="图片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6328" y="3510952"/>
            <a:ext cx="709304" cy="640005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96" t="8070" r="9985" b="7947"/>
          <a:stretch/>
        </p:blipFill>
        <p:spPr>
          <a:xfrm>
            <a:off x="2924483" y="2118740"/>
            <a:ext cx="738023" cy="738023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8281" y="3011600"/>
            <a:ext cx="611747" cy="408312"/>
          </a:xfrm>
          <a:prstGeom prst="rect">
            <a:avLst/>
          </a:prstGeom>
        </p:spPr>
      </p:pic>
      <p:sp>
        <p:nvSpPr>
          <p:cNvPr id="24" name="文本框 23"/>
          <p:cNvSpPr txBox="1"/>
          <p:nvPr/>
        </p:nvSpPr>
        <p:spPr>
          <a:xfrm>
            <a:off x="2720854" y="4623067"/>
            <a:ext cx="997709" cy="700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b="1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传统营销方式</a:t>
            </a:r>
          </a:p>
        </p:txBody>
      </p:sp>
      <p:grpSp>
        <p:nvGrpSpPr>
          <p:cNvPr id="33" name="组合 32"/>
          <p:cNvGrpSpPr/>
          <p:nvPr/>
        </p:nvGrpSpPr>
        <p:grpSpPr>
          <a:xfrm>
            <a:off x="4710681" y="3841353"/>
            <a:ext cx="4428049" cy="1196494"/>
            <a:chOff x="5917650" y="4436241"/>
            <a:chExt cx="4428049" cy="1196494"/>
          </a:xfrm>
        </p:grpSpPr>
        <p:pic>
          <p:nvPicPr>
            <p:cNvPr id="25" name="图片 24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802" t="22633" r="15563" b="23494"/>
            <a:stretch/>
          </p:blipFill>
          <p:spPr>
            <a:xfrm>
              <a:off x="7852455" y="5039261"/>
              <a:ext cx="627321" cy="478465"/>
            </a:xfrm>
            <a:prstGeom prst="rect">
              <a:avLst/>
            </a:prstGeom>
          </p:spPr>
        </p:pic>
        <p:pic>
          <p:nvPicPr>
            <p:cNvPr id="26" name="图片 25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72066" y="4443414"/>
              <a:ext cx="567205" cy="567205"/>
            </a:xfrm>
            <a:prstGeom prst="rect">
              <a:avLst/>
            </a:prstGeom>
          </p:spPr>
        </p:pic>
        <p:pic>
          <p:nvPicPr>
            <p:cNvPr id="27" name="图片 26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65079" y="4517238"/>
              <a:ext cx="652520" cy="435013"/>
            </a:xfrm>
            <a:prstGeom prst="rect">
              <a:avLst/>
            </a:prstGeom>
          </p:spPr>
        </p:pic>
        <p:pic>
          <p:nvPicPr>
            <p:cNvPr id="28" name="图片 27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17650" y="4952251"/>
              <a:ext cx="693831" cy="529913"/>
            </a:xfrm>
            <a:prstGeom prst="rect">
              <a:avLst/>
            </a:prstGeom>
          </p:spPr>
        </p:pic>
        <p:pic>
          <p:nvPicPr>
            <p:cNvPr id="29" name="图片 28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54348" y="4480141"/>
              <a:ext cx="659241" cy="659241"/>
            </a:xfrm>
            <a:prstGeom prst="rect">
              <a:avLst/>
            </a:prstGeom>
          </p:spPr>
        </p:pic>
        <p:pic>
          <p:nvPicPr>
            <p:cNvPr id="30" name="图片 29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83968" y="5024700"/>
              <a:ext cx="624037" cy="436826"/>
            </a:xfrm>
            <a:prstGeom prst="rect">
              <a:avLst/>
            </a:prstGeom>
          </p:spPr>
        </p:pic>
        <p:pic>
          <p:nvPicPr>
            <p:cNvPr id="31" name="图片 30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95866" y="4952251"/>
              <a:ext cx="962452" cy="680484"/>
            </a:xfrm>
            <a:prstGeom prst="rect">
              <a:avLst/>
            </a:prstGeom>
          </p:spPr>
        </p:pic>
        <p:pic>
          <p:nvPicPr>
            <p:cNvPr id="32" name="图片 31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30806" y="4436241"/>
              <a:ext cx="814893" cy="603020"/>
            </a:xfrm>
            <a:prstGeom prst="rect">
              <a:avLst/>
            </a:prstGeom>
          </p:spPr>
        </p:pic>
      </p:grpSp>
      <p:sp>
        <p:nvSpPr>
          <p:cNvPr id="20" name="文本框 19"/>
          <p:cNvSpPr txBox="1"/>
          <p:nvPr/>
        </p:nvSpPr>
        <p:spPr>
          <a:xfrm>
            <a:off x="7187139" y="3173775"/>
            <a:ext cx="1605283" cy="3808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b="1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新媒体营销方式</a:t>
            </a:r>
          </a:p>
        </p:txBody>
      </p:sp>
      <p:sp>
        <p:nvSpPr>
          <p:cNvPr id="34" name="内容占位符 2"/>
          <p:cNvSpPr txBox="1">
            <a:spLocks/>
          </p:cNvSpPr>
          <p:nvPr/>
        </p:nvSpPr>
        <p:spPr>
          <a:xfrm>
            <a:off x="622300" y="1123951"/>
            <a:ext cx="10364355" cy="61156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61950" indent="-361950" algn="just" defTabSz="6858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60000"/>
              <a:buFont typeface="Wingdings" panose="05000000000000000000" pitchFamily="2" charset="2"/>
              <a:buChar char="m"/>
              <a:defRPr lang="zh-CN" altLang="en-US" sz="2800" kern="1200" baseline="0">
                <a:solidFill>
                  <a:schemeClr val="accent1"/>
                </a:solidFill>
                <a:latin typeface="+mn-ea"/>
                <a:ea typeface="+mn-ea"/>
                <a:cs typeface="+mn-cs"/>
              </a:defRPr>
            </a:lvl1pPr>
            <a:lvl2pPr marL="361950" indent="-361950" algn="just" defTabSz="6858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Clr>
                <a:schemeClr val="accent2">
                  <a:lumMod val="60000"/>
                  <a:lumOff val="40000"/>
                </a:schemeClr>
              </a:buClr>
              <a:buFont typeface="幼圆" panose="02010509060101010101" pitchFamily="49" charset="-122"/>
              <a:buChar char=" "/>
              <a:defRPr sz="1800" kern="1200" baseline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2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1.2</a:t>
            </a:r>
            <a:r>
              <a:rPr lang="zh-CN" altLang="en-US" sz="3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新的营销渠道需要出现的</a:t>
            </a:r>
            <a:r>
              <a:rPr lang="zh-CN" altLang="en-US" sz="32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原因</a:t>
            </a:r>
            <a:r>
              <a:rPr lang="en-US" altLang="zh-CN" sz="32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32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长尾产品的需求</a:t>
            </a:r>
            <a:endParaRPr lang="zh-CN" altLang="en-US" sz="3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22300" y="5787736"/>
            <a:ext cx="10985523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>
              <a:lnSpc>
                <a:spcPct val="130000"/>
              </a:lnSpc>
              <a:defRPr/>
            </a:pPr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新媒体营销提供了一种获取长尾产品信息的方式，而这种信息无法通过传统媒体获得。</a:t>
            </a:r>
          </a:p>
          <a:p>
            <a:pPr indent="457200">
              <a:lnSpc>
                <a:spcPct val="130000"/>
              </a:lnSpc>
              <a:defRPr/>
            </a:pP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5268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新媒体营销的概念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2300" y="1123951"/>
            <a:ext cx="10954459" cy="622962"/>
          </a:xfrm>
        </p:spPr>
        <p:txBody>
          <a:bodyPr>
            <a:noAutofit/>
          </a:bodyPr>
          <a:lstStyle/>
          <a:p>
            <a:r>
              <a:rPr lang="en-US" altLang="zh-CN" sz="32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1.3 </a:t>
            </a:r>
            <a:r>
              <a:rPr lang="zh-CN" altLang="en-US" sz="32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新媒体营销的定义</a:t>
            </a:r>
            <a:endParaRPr lang="zh-CN" altLang="en-US" sz="3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MH_Other_1"/>
          <p:cNvSpPr/>
          <p:nvPr>
            <p:custDataLst>
              <p:tags r:id="rId1"/>
            </p:custDataLst>
          </p:nvPr>
        </p:nvSpPr>
        <p:spPr>
          <a:xfrm rot="411899">
            <a:off x="1296033" y="3110696"/>
            <a:ext cx="2807910" cy="3135195"/>
          </a:xfrm>
          <a:custGeom>
            <a:avLst/>
            <a:gdLst>
              <a:gd name="connsiteX0" fmla="*/ 0 w 2750440"/>
              <a:gd name="connsiteY0" fmla="*/ 0 h 3501234"/>
              <a:gd name="connsiteX1" fmla="*/ 2750440 w 2750440"/>
              <a:gd name="connsiteY1" fmla="*/ 0 h 3501234"/>
              <a:gd name="connsiteX2" fmla="*/ 2750440 w 2750440"/>
              <a:gd name="connsiteY2" fmla="*/ 3501234 h 3501234"/>
              <a:gd name="connsiteX3" fmla="*/ 0 w 2750440"/>
              <a:gd name="connsiteY3" fmla="*/ 3501234 h 3501234"/>
              <a:gd name="connsiteX4" fmla="*/ 0 w 2750440"/>
              <a:gd name="connsiteY4" fmla="*/ 0 h 3501234"/>
              <a:gd name="connsiteX0" fmla="*/ 0 w 2750440"/>
              <a:gd name="connsiteY0" fmla="*/ 0 h 3501234"/>
              <a:gd name="connsiteX1" fmla="*/ 2587039 w 2750440"/>
              <a:gd name="connsiteY1" fmla="*/ 47867 h 3501234"/>
              <a:gd name="connsiteX2" fmla="*/ 2750440 w 2750440"/>
              <a:gd name="connsiteY2" fmla="*/ 3501234 h 3501234"/>
              <a:gd name="connsiteX3" fmla="*/ 0 w 2750440"/>
              <a:gd name="connsiteY3" fmla="*/ 3501234 h 3501234"/>
              <a:gd name="connsiteX4" fmla="*/ 0 w 2750440"/>
              <a:gd name="connsiteY4" fmla="*/ 0 h 3501234"/>
              <a:gd name="connsiteX0" fmla="*/ 20416 w 2770856"/>
              <a:gd name="connsiteY0" fmla="*/ 0 h 3501234"/>
              <a:gd name="connsiteX1" fmla="*/ 2607455 w 2770856"/>
              <a:gd name="connsiteY1" fmla="*/ 47867 h 3501234"/>
              <a:gd name="connsiteX2" fmla="*/ 2770856 w 2770856"/>
              <a:gd name="connsiteY2" fmla="*/ 3501234 h 3501234"/>
              <a:gd name="connsiteX3" fmla="*/ 0 w 2770856"/>
              <a:gd name="connsiteY3" fmla="*/ 3409713 h 3501234"/>
              <a:gd name="connsiteX4" fmla="*/ 20416 w 2770856"/>
              <a:gd name="connsiteY4" fmla="*/ 0 h 3501234"/>
              <a:gd name="connsiteX0" fmla="*/ 2389174 w 2770856"/>
              <a:gd name="connsiteY0" fmla="*/ 3078422 h 3453367"/>
              <a:gd name="connsiteX1" fmla="*/ 2607455 w 2770856"/>
              <a:gd name="connsiteY1" fmla="*/ 0 h 3453367"/>
              <a:gd name="connsiteX2" fmla="*/ 2770856 w 2770856"/>
              <a:gd name="connsiteY2" fmla="*/ 3453367 h 3453367"/>
              <a:gd name="connsiteX3" fmla="*/ 0 w 2770856"/>
              <a:gd name="connsiteY3" fmla="*/ 3361846 h 3453367"/>
              <a:gd name="connsiteX4" fmla="*/ 2389174 w 2770856"/>
              <a:gd name="connsiteY4" fmla="*/ 3078422 h 3453367"/>
              <a:gd name="connsiteX0" fmla="*/ 1743012 w 2770856"/>
              <a:gd name="connsiteY0" fmla="*/ 2394978 h 3453367"/>
              <a:gd name="connsiteX1" fmla="*/ 2607455 w 2770856"/>
              <a:gd name="connsiteY1" fmla="*/ 0 h 3453367"/>
              <a:gd name="connsiteX2" fmla="*/ 2770856 w 2770856"/>
              <a:gd name="connsiteY2" fmla="*/ 3453367 h 3453367"/>
              <a:gd name="connsiteX3" fmla="*/ 0 w 2770856"/>
              <a:gd name="connsiteY3" fmla="*/ 3361846 h 3453367"/>
              <a:gd name="connsiteX4" fmla="*/ 1743012 w 2770856"/>
              <a:gd name="connsiteY4" fmla="*/ 2394978 h 3453367"/>
              <a:gd name="connsiteX0" fmla="*/ 1743012 w 2807910"/>
              <a:gd name="connsiteY0" fmla="*/ 2394978 h 3448906"/>
              <a:gd name="connsiteX1" fmla="*/ 2607455 w 2807910"/>
              <a:gd name="connsiteY1" fmla="*/ 0 h 3448906"/>
              <a:gd name="connsiteX2" fmla="*/ 2807910 w 2807910"/>
              <a:gd name="connsiteY2" fmla="*/ 3448906 h 3448906"/>
              <a:gd name="connsiteX3" fmla="*/ 0 w 2807910"/>
              <a:gd name="connsiteY3" fmla="*/ 3361846 h 3448906"/>
              <a:gd name="connsiteX4" fmla="*/ 1743012 w 2807910"/>
              <a:gd name="connsiteY4" fmla="*/ 2394978 h 3448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07910" h="3448906">
                <a:moveTo>
                  <a:pt x="1743012" y="2394978"/>
                </a:moveTo>
                <a:lnTo>
                  <a:pt x="2607455" y="0"/>
                </a:lnTo>
                <a:lnTo>
                  <a:pt x="2807910" y="3448906"/>
                </a:lnTo>
                <a:lnTo>
                  <a:pt x="0" y="3361846"/>
                </a:lnTo>
                <a:lnTo>
                  <a:pt x="1743012" y="2394978"/>
                </a:lnTo>
                <a:close/>
              </a:path>
            </a:pathLst>
          </a:custGeom>
          <a:solidFill>
            <a:srgbClr val="D9D9D9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MH_Other_2"/>
          <p:cNvSpPr/>
          <p:nvPr>
            <p:custDataLst>
              <p:tags r:id="rId2"/>
            </p:custDataLst>
          </p:nvPr>
        </p:nvSpPr>
        <p:spPr>
          <a:xfrm rot="411899">
            <a:off x="1175361" y="2975709"/>
            <a:ext cx="2750440" cy="3182764"/>
          </a:xfrm>
          <a:prstGeom prst="rect">
            <a:avLst/>
          </a:prstGeom>
          <a:solidFill>
            <a:srgbClr val="FFFFFF"/>
          </a:solidFill>
          <a:ln w="3175">
            <a:solidFill>
              <a:srgbClr val="EAEAE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MH_Other_3"/>
          <p:cNvSpPr/>
          <p:nvPr>
            <p:custDataLst>
              <p:tags r:id="rId3"/>
            </p:custDataLst>
          </p:nvPr>
        </p:nvSpPr>
        <p:spPr>
          <a:xfrm rot="20953818">
            <a:off x="819909" y="2446993"/>
            <a:ext cx="1507580" cy="842908"/>
          </a:xfrm>
          <a:custGeom>
            <a:avLst/>
            <a:gdLst>
              <a:gd name="connsiteX0" fmla="*/ 0 w 1206500"/>
              <a:gd name="connsiteY0" fmla="*/ 463550 h 1003300"/>
              <a:gd name="connsiteX1" fmla="*/ 965200 w 1206500"/>
              <a:gd name="connsiteY1" fmla="*/ 0 h 1003300"/>
              <a:gd name="connsiteX2" fmla="*/ 920750 w 1206500"/>
              <a:gd name="connsiteY2" fmla="*/ 139700 h 1003300"/>
              <a:gd name="connsiteX3" fmla="*/ 984250 w 1206500"/>
              <a:gd name="connsiteY3" fmla="*/ 177800 h 1003300"/>
              <a:gd name="connsiteX4" fmla="*/ 977900 w 1206500"/>
              <a:gd name="connsiteY4" fmla="*/ 254000 h 1003300"/>
              <a:gd name="connsiteX5" fmla="*/ 1054100 w 1206500"/>
              <a:gd name="connsiteY5" fmla="*/ 254000 h 1003300"/>
              <a:gd name="connsiteX6" fmla="*/ 1143000 w 1206500"/>
              <a:gd name="connsiteY6" fmla="*/ 228600 h 1003300"/>
              <a:gd name="connsiteX7" fmla="*/ 1155700 w 1206500"/>
              <a:gd name="connsiteY7" fmla="*/ 361950 h 1003300"/>
              <a:gd name="connsiteX8" fmla="*/ 1041400 w 1206500"/>
              <a:gd name="connsiteY8" fmla="*/ 482600 h 1003300"/>
              <a:gd name="connsiteX9" fmla="*/ 1187450 w 1206500"/>
              <a:gd name="connsiteY9" fmla="*/ 400050 h 1003300"/>
              <a:gd name="connsiteX10" fmla="*/ 1085850 w 1206500"/>
              <a:gd name="connsiteY10" fmla="*/ 552450 h 1003300"/>
              <a:gd name="connsiteX11" fmla="*/ 1206500 w 1206500"/>
              <a:gd name="connsiteY11" fmla="*/ 520700 h 1003300"/>
              <a:gd name="connsiteX12" fmla="*/ 171450 w 1206500"/>
              <a:gd name="connsiteY12" fmla="*/ 1003300 h 1003300"/>
              <a:gd name="connsiteX13" fmla="*/ 209550 w 1206500"/>
              <a:gd name="connsiteY13" fmla="*/ 946150 h 1003300"/>
              <a:gd name="connsiteX14" fmla="*/ 292100 w 1206500"/>
              <a:gd name="connsiteY14" fmla="*/ 876300 h 1003300"/>
              <a:gd name="connsiteX15" fmla="*/ 133350 w 1206500"/>
              <a:gd name="connsiteY15" fmla="*/ 863600 h 1003300"/>
              <a:gd name="connsiteX16" fmla="*/ 222250 w 1206500"/>
              <a:gd name="connsiteY16" fmla="*/ 774700 h 1003300"/>
              <a:gd name="connsiteX17" fmla="*/ 101600 w 1206500"/>
              <a:gd name="connsiteY17" fmla="*/ 762000 h 1003300"/>
              <a:gd name="connsiteX18" fmla="*/ 190500 w 1206500"/>
              <a:gd name="connsiteY18" fmla="*/ 647700 h 1003300"/>
              <a:gd name="connsiteX19" fmla="*/ 57150 w 1206500"/>
              <a:gd name="connsiteY19" fmla="*/ 615950 h 1003300"/>
              <a:gd name="connsiteX20" fmla="*/ 57150 w 1206500"/>
              <a:gd name="connsiteY20" fmla="*/ 565150 h 1003300"/>
              <a:gd name="connsiteX21" fmla="*/ 133350 w 1206500"/>
              <a:gd name="connsiteY21" fmla="*/ 514350 h 1003300"/>
              <a:gd name="connsiteX22" fmla="*/ 0 w 1206500"/>
              <a:gd name="connsiteY22" fmla="*/ 463550 h 1003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06500" h="1003300">
                <a:moveTo>
                  <a:pt x="0" y="463550"/>
                </a:moveTo>
                <a:lnTo>
                  <a:pt x="965200" y="0"/>
                </a:lnTo>
                <a:lnTo>
                  <a:pt x="920750" y="139700"/>
                </a:lnTo>
                <a:lnTo>
                  <a:pt x="984250" y="177800"/>
                </a:lnTo>
                <a:lnTo>
                  <a:pt x="977900" y="254000"/>
                </a:lnTo>
                <a:lnTo>
                  <a:pt x="1054100" y="254000"/>
                </a:lnTo>
                <a:lnTo>
                  <a:pt x="1143000" y="228600"/>
                </a:lnTo>
                <a:lnTo>
                  <a:pt x="1155700" y="361950"/>
                </a:lnTo>
                <a:lnTo>
                  <a:pt x="1041400" y="482600"/>
                </a:lnTo>
                <a:lnTo>
                  <a:pt x="1187450" y="400050"/>
                </a:lnTo>
                <a:lnTo>
                  <a:pt x="1085850" y="552450"/>
                </a:lnTo>
                <a:lnTo>
                  <a:pt x="1206500" y="520700"/>
                </a:lnTo>
                <a:lnTo>
                  <a:pt x="171450" y="1003300"/>
                </a:lnTo>
                <a:lnTo>
                  <a:pt x="209550" y="946150"/>
                </a:lnTo>
                <a:lnTo>
                  <a:pt x="292100" y="876300"/>
                </a:lnTo>
                <a:lnTo>
                  <a:pt x="133350" y="863600"/>
                </a:lnTo>
                <a:lnTo>
                  <a:pt x="222250" y="774700"/>
                </a:lnTo>
                <a:lnTo>
                  <a:pt x="101600" y="762000"/>
                </a:lnTo>
                <a:lnTo>
                  <a:pt x="190500" y="647700"/>
                </a:lnTo>
                <a:lnTo>
                  <a:pt x="57150" y="615950"/>
                </a:lnTo>
                <a:lnTo>
                  <a:pt x="57150" y="565150"/>
                </a:lnTo>
                <a:lnTo>
                  <a:pt x="133350" y="514350"/>
                </a:lnTo>
                <a:lnTo>
                  <a:pt x="0" y="463550"/>
                </a:lnTo>
                <a:close/>
              </a:path>
            </a:pathLst>
          </a:custGeom>
          <a:solidFill>
            <a:srgbClr val="BFBFBF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MH_SubTitle_1"/>
          <p:cNvSpPr txBox="1"/>
          <p:nvPr>
            <p:custDataLst>
              <p:tags r:id="rId4"/>
            </p:custDataLst>
          </p:nvPr>
        </p:nvSpPr>
        <p:spPr>
          <a:xfrm>
            <a:off x="3220921" y="1878271"/>
            <a:ext cx="4703879" cy="596257"/>
          </a:xfrm>
          <a:prstGeom prst="rect">
            <a:avLst/>
          </a:prstGeom>
          <a:noFill/>
        </p:spPr>
        <p:txBody>
          <a:bodyPr vert="horz" wrap="none" rtlCol="0" anchor="b" anchorCtr="0">
            <a:normAutofit/>
          </a:bodyPr>
          <a:lstStyle/>
          <a:p>
            <a:r>
              <a:rPr lang="zh-CN" altLang="en-US" sz="2800" b="1" spc="3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新媒体营销</a:t>
            </a:r>
            <a:r>
              <a:rPr lang="en-US" altLang="zh-CN" sz="2800" b="1" spc="3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</a:t>
            </a:r>
            <a:r>
              <a:rPr lang="zh-CN" altLang="en-US" sz="2800" b="1" spc="3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新媒体</a:t>
            </a:r>
            <a:r>
              <a:rPr lang="en-US" altLang="zh-CN" sz="2800" b="1" spc="3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2800" b="1" spc="3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营销</a:t>
            </a:r>
          </a:p>
        </p:txBody>
      </p:sp>
      <p:sp>
        <p:nvSpPr>
          <p:cNvPr id="10" name="MH_Text_1"/>
          <p:cNvSpPr/>
          <p:nvPr>
            <p:custDataLst>
              <p:tags r:id="rId5"/>
            </p:custDataLst>
          </p:nvPr>
        </p:nvSpPr>
        <p:spPr>
          <a:xfrm>
            <a:off x="4775536" y="2954119"/>
            <a:ext cx="6904400" cy="3033820"/>
          </a:xfrm>
          <a:prstGeom prst="rect">
            <a:avLst/>
          </a:prstGeom>
        </p:spPr>
        <p:txBody>
          <a:bodyPr vert="horz" wrap="square" anchor="t" anchorCtr="0">
            <a:noAutofit/>
          </a:bodyPr>
          <a:lstStyle/>
          <a:p>
            <a:pPr indent="457200" algn="just">
              <a:spcAft>
                <a:spcPts val="0"/>
              </a:spcAft>
            </a:pPr>
            <a:r>
              <a:rPr lang="zh-CN" altLang="en-US" sz="2400" kern="100" dirty="0" smtClean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关于新媒体</a:t>
            </a:r>
            <a:r>
              <a:rPr lang="zh-CN" altLang="en-US" sz="2400" kern="100" dirty="0" smtClean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Wingdings" panose="05000000000000000000" pitchFamily="2" charset="2"/>
              </a:rPr>
              <a:t>（百科）：</a:t>
            </a:r>
            <a:endParaRPr lang="en-US" altLang="zh-CN" sz="2400" kern="100" dirty="0" smtClean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indent="457200" algn="just">
              <a:spcAft>
                <a:spcPts val="0"/>
              </a:spcAft>
            </a:pPr>
            <a:r>
              <a:rPr lang="zh-CN" altLang="zh-CN" sz="2400" kern="100" dirty="0" smtClean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新</a:t>
            </a:r>
            <a:r>
              <a:rPr lang="zh-CN" altLang="zh-CN" sz="2400" kern="1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媒体指以数字技术为基础，以网络为载体进行信息传播的媒介</a:t>
            </a:r>
            <a:r>
              <a:rPr lang="zh-CN" altLang="en-US" sz="2400" kern="100" dirty="0" smtClean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。</a:t>
            </a:r>
            <a:endParaRPr lang="en-US" altLang="zh-CN" sz="2400" kern="100" dirty="0" smtClean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indent="457200" algn="just">
              <a:spcAft>
                <a:spcPts val="0"/>
              </a:spcAft>
            </a:pPr>
            <a:endParaRPr lang="en-US" altLang="zh-CN" sz="2400" kern="100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indent="457200" algn="just">
              <a:spcAft>
                <a:spcPts val="0"/>
              </a:spcAft>
            </a:pPr>
            <a:endParaRPr lang="en-US" altLang="zh-CN" sz="2400" kern="100" dirty="0" smtClean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indent="457200" algn="just"/>
            <a:r>
              <a:rPr lang="zh-CN" altLang="en-US" sz="2400" kern="100" dirty="0" smtClean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个人理解：</a:t>
            </a:r>
            <a:r>
              <a:rPr lang="zh-CN" altLang="zh-CN" sz="2400" kern="100" dirty="0" smtClean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新</a:t>
            </a:r>
            <a:r>
              <a:rPr lang="zh-CN" altLang="zh-CN" sz="2400" kern="1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媒体营销就是依托互联网等各种媒介</a:t>
            </a:r>
            <a:r>
              <a:rPr lang="zh-CN" altLang="en-US" sz="2400" kern="1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、渠道</a:t>
            </a:r>
            <a:r>
              <a:rPr lang="zh-CN" altLang="zh-CN" sz="2400" kern="1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来进行的营销方法。</a:t>
            </a:r>
            <a:endParaRPr lang="zh-CN" altLang="zh-CN" sz="2400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indent="457200" algn="just">
              <a:spcAft>
                <a:spcPts val="0"/>
              </a:spcAft>
            </a:pPr>
            <a:endParaRPr lang="en-US" altLang="zh-CN" sz="2000" kern="100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57402">
            <a:off x="1059576" y="3522892"/>
            <a:ext cx="2842266" cy="2332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369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新媒体营销的概念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2300" y="1123951"/>
            <a:ext cx="9960355" cy="595121"/>
          </a:xfrm>
        </p:spPr>
        <p:txBody>
          <a:bodyPr>
            <a:noAutofit/>
          </a:bodyPr>
          <a:lstStyle/>
          <a:p>
            <a:pPr>
              <a:lnSpc>
                <a:spcPct val="130000"/>
              </a:lnSpc>
            </a:pPr>
            <a:r>
              <a:rPr lang="en-US" altLang="zh-CN" sz="3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1.4</a:t>
            </a:r>
            <a:r>
              <a:rPr lang="zh-CN" altLang="en-US" sz="3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新媒体营销</a:t>
            </a:r>
            <a:r>
              <a:rPr lang="zh-CN" altLang="en-US" sz="32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常见形式</a:t>
            </a:r>
            <a:endParaRPr lang="zh-CN" altLang="en-US" sz="3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MH_Other_1"/>
          <p:cNvCxnSpPr/>
          <p:nvPr>
            <p:custDataLst>
              <p:tags r:id="rId1"/>
            </p:custDataLst>
          </p:nvPr>
        </p:nvCxnSpPr>
        <p:spPr>
          <a:xfrm>
            <a:off x="2995614" y="2577211"/>
            <a:ext cx="1436687" cy="0"/>
          </a:xfrm>
          <a:prstGeom prst="line">
            <a:avLst/>
          </a:prstGeom>
          <a:ln>
            <a:solidFill>
              <a:schemeClr val="tx1">
                <a:lumMod val="9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MH_Other_2"/>
          <p:cNvSpPr/>
          <p:nvPr>
            <p:custDataLst>
              <p:tags r:id="rId2"/>
            </p:custDataLst>
          </p:nvPr>
        </p:nvSpPr>
        <p:spPr>
          <a:xfrm>
            <a:off x="2344739" y="2524824"/>
            <a:ext cx="1138237" cy="6826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7" name="MH_Other_3"/>
          <p:cNvSpPr txBox="1">
            <a:spLocks/>
          </p:cNvSpPr>
          <p:nvPr>
            <p:custDataLst>
              <p:tags r:id="rId3"/>
            </p:custDataLst>
          </p:nvPr>
        </p:nvSpPr>
        <p:spPr bwMode="auto">
          <a:xfrm>
            <a:off x="1922464" y="2037461"/>
            <a:ext cx="257175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en-US" altLang="zh-CN" sz="4000" i="1">
                <a:solidFill>
                  <a:schemeClr val="accent1"/>
                </a:solidFill>
              </a:rPr>
              <a:t>1</a:t>
            </a:r>
            <a:endParaRPr lang="zh-CN" altLang="en-US" sz="4000" i="1">
              <a:solidFill>
                <a:schemeClr val="accent1"/>
              </a:solidFill>
            </a:endParaRPr>
          </a:p>
        </p:txBody>
      </p:sp>
      <p:cxnSp>
        <p:nvCxnSpPr>
          <p:cNvPr id="8" name="MH_Other_4"/>
          <p:cNvCxnSpPr/>
          <p:nvPr>
            <p:custDataLst>
              <p:tags r:id="rId4"/>
            </p:custDataLst>
          </p:nvPr>
        </p:nvCxnSpPr>
        <p:spPr>
          <a:xfrm>
            <a:off x="5776914" y="2577211"/>
            <a:ext cx="1436687" cy="0"/>
          </a:xfrm>
          <a:prstGeom prst="line">
            <a:avLst/>
          </a:prstGeom>
          <a:ln>
            <a:solidFill>
              <a:schemeClr val="tx1">
                <a:lumMod val="9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MH_Other_5"/>
          <p:cNvSpPr/>
          <p:nvPr>
            <p:custDataLst>
              <p:tags r:id="rId5"/>
            </p:custDataLst>
          </p:nvPr>
        </p:nvSpPr>
        <p:spPr>
          <a:xfrm>
            <a:off x="5126039" y="2524824"/>
            <a:ext cx="1138237" cy="6826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chemeClr val="accent2"/>
              </a:solidFill>
            </a:endParaRPr>
          </a:p>
        </p:txBody>
      </p:sp>
      <p:sp>
        <p:nvSpPr>
          <p:cNvPr id="10" name="MH_Other_6"/>
          <p:cNvSpPr txBox="1">
            <a:spLocks/>
          </p:cNvSpPr>
          <p:nvPr>
            <p:custDataLst>
              <p:tags r:id="rId6"/>
            </p:custDataLst>
          </p:nvPr>
        </p:nvSpPr>
        <p:spPr bwMode="auto">
          <a:xfrm>
            <a:off x="4705350" y="2037461"/>
            <a:ext cx="255588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en-US" altLang="zh-CN" sz="4000" i="1">
                <a:solidFill>
                  <a:schemeClr val="accent2"/>
                </a:solidFill>
              </a:rPr>
              <a:t>2</a:t>
            </a:r>
            <a:endParaRPr lang="zh-CN" altLang="en-US" sz="4000" i="1">
              <a:solidFill>
                <a:schemeClr val="accent2"/>
              </a:solidFill>
            </a:endParaRPr>
          </a:p>
        </p:txBody>
      </p:sp>
      <p:cxnSp>
        <p:nvCxnSpPr>
          <p:cNvPr id="11" name="MH_Other_7"/>
          <p:cNvCxnSpPr/>
          <p:nvPr>
            <p:custDataLst>
              <p:tags r:id="rId7"/>
            </p:custDataLst>
          </p:nvPr>
        </p:nvCxnSpPr>
        <p:spPr>
          <a:xfrm>
            <a:off x="8558214" y="2577211"/>
            <a:ext cx="1438275" cy="0"/>
          </a:xfrm>
          <a:prstGeom prst="line">
            <a:avLst/>
          </a:prstGeom>
          <a:ln>
            <a:solidFill>
              <a:schemeClr val="tx1">
                <a:lumMod val="9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MH_Other_8"/>
          <p:cNvSpPr/>
          <p:nvPr>
            <p:custDataLst>
              <p:tags r:id="rId8"/>
            </p:custDataLst>
          </p:nvPr>
        </p:nvSpPr>
        <p:spPr>
          <a:xfrm>
            <a:off x="7908925" y="2524824"/>
            <a:ext cx="1138238" cy="6826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3" name="MH_Other_9"/>
          <p:cNvSpPr txBox="1">
            <a:spLocks/>
          </p:cNvSpPr>
          <p:nvPr>
            <p:custDataLst>
              <p:tags r:id="rId9"/>
            </p:custDataLst>
          </p:nvPr>
        </p:nvSpPr>
        <p:spPr>
          <a:xfrm>
            <a:off x="7486650" y="2037461"/>
            <a:ext cx="255588" cy="892552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1200"/>
            </a:lvl1pPr>
          </a:lstStyle>
          <a:p>
            <a:pPr>
              <a:defRPr/>
            </a:pPr>
            <a:r>
              <a:rPr lang="en-US" altLang="zh-CN" sz="4000" i="1" dirty="0">
                <a:solidFill>
                  <a:schemeClr val="accent3"/>
                </a:solidFill>
              </a:rPr>
              <a:t>3</a:t>
            </a:r>
            <a:endParaRPr lang="zh-CN" altLang="en-US" sz="4000" i="1" dirty="0">
              <a:solidFill>
                <a:schemeClr val="accent3"/>
              </a:solidFill>
            </a:endParaRPr>
          </a:p>
        </p:txBody>
      </p:sp>
      <p:cxnSp>
        <p:nvCxnSpPr>
          <p:cNvPr id="14" name="MH_Other_10"/>
          <p:cNvCxnSpPr/>
          <p:nvPr>
            <p:custDataLst>
              <p:tags r:id="rId10"/>
            </p:custDataLst>
          </p:nvPr>
        </p:nvCxnSpPr>
        <p:spPr>
          <a:xfrm>
            <a:off x="4479925" y="4786440"/>
            <a:ext cx="1436688" cy="0"/>
          </a:xfrm>
          <a:prstGeom prst="line">
            <a:avLst/>
          </a:prstGeom>
          <a:ln>
            <a:solidFill>
              <a:schemeClr val="tx1">
                <a:lumMod val="9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MH_Other_11"/>
          <p:cNvSpPr/>
          <p:nvPr>
            <p:custDataLst>
              <p:tags r:id="rId11"/>
            </p:custDataLst>
          </p:nvPr>
        </p:nvSpPr>
        <p:spPr>
          <a:xfrm>
            <a:off x="3829050" y="4724528"/>
            <a:ext cx="1138238" cy="6826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chemeClr val="accent2"/>
              </a:solidFill>
            </a:endParaRPr>
          </a:p>
        </p:txBody>
      </p:sp>
      <p:sp>
        <p:nvSpPr>
          <p:cNvPr id="16" name="MH_Other_12"/>
          <p:cNvSpPr txBox="1">
            <a:spLocks/>
          </p:cNvSpPr>
          <p:nvPr>
            <p:custDataLst>
              <p:tags r:id="rId12"/>
            </p:custDataLst>
          </p:nvPr>
        </p:nvSpPr>
        <p:spPr>
          <a:xfrm>
            <a:off x="3406776" y="4237165"/>
            <a:ext cx="257175" cy="892552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1200"/>
            </a:lvl1pPr>
          </a:lstStyle>
          <a:p>
            <a:pPr>
              <a:defRPr/>
            </a:pPr>
            <a:r>
              <a:rPr lang="en-US" altLang="zh-CN" sz="4000" i="1" dirty="0">
                <a:solidFill>
                  <a:schemeClr val="accent4"/>
                </a:solidFill>
              </a:rPr>
              <a:t>4</a:t>
            </a:r>
            <a:endParaRPr lang="zh-CN" altLang="en-US" sz="4000" i="1" dirty="0">
              <a:solidFill>
                <a:schemeClr val="accent4"/>
              </a:solidFill>
            </a:endParaRPr>
          </a:p>
        </p:txBody>
      </p:sp>
      <p:cxnSp>
        <p:nvCxnSpPr>
          <p:cNvPr id="17" name="MH_Other_13"/>
          <p:cNvCxnSpPr/>
          <p:nvPr>
            <p:custDataLst>
              <p:tags r:id="rId13"/>
            </p:custDataLst>
          </p:nvPr>
        </p:nvCxnSpPr>
        <p:spPr>
          <a:xfrm>
            <a:off x="7556500" y="4786440"/>
            <a:ext cx="1436688" cy="0"/>
          </a:xfrm>
          <a:prstGeom prst="line">
            <a:avLst/>
          </a:prstGeom>
          <a:ln>
            <a:solidFill>
              <a:schemeClr val="tx1">
                <a:lumMod val="9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MH_Other_14"/>
          <p:cNvSpPr/>
          <p:nvPr>
            <p:custDataLst>
              <p:tags r:id="rId14"/>
            </p:custDataLst>
          </p:nvPr>
        </p:nvSpPr>
        <p:spPr>
          <a:xfrm>
            <a:off x="6905625" y="4724528"/>
            <a:ext cx="1138238" cy="6826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chemeClr val="accent2"/>
              </a:solidFill>
            </a:endParaRPr>
          </a:p>
        </p:txBody>
      </p:sp>
      <p:sp>
        <p:nvSpPr>
          <p:cNvPr id="19" name="MH_Other_15"/>
          <p:cNvSpPr txBox="1">
            <a:spLocks/>
          </p:cNvSpPr>
          <p:nvPr>
            <p:custDataLst>
              <p:tags r:id="rId15"/>
            </p:custDataLst>
          </p:nvPr>
        </p:nvSpPr>
        <p:spPr>
          <a:xfrm>
            <a:off x="6483351" y="4237165"/>
            <a:ext cx="257175" cy="892552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1200"/>
            </a:lvl1pPr>
          </a:lstStyle>
          <a:p>
            <a:pPr>
              <a:defRPr/>
            </a:pPr>
            <a:r>
              <a:rPr lang="en-US" altLang="zh-CN" sz="4000" i="1" dirty="0">
                <a:solidFill>
                  <a:schemeClr val="accent6"/>
                </a:solidFill>
              </a:rPr>
              <a:t>5</a:t>
            </a:r>
            <a:endParaRPr lang="zh-CN" altLang="en-US" sz="4000" i="1" dirty="0">
              <a:solidFill>
                <a:schemeClr val="accent6"/>
              </a:solidFill>
            </a:endParaRPr>
          </a:p>
        </p:txBody>
      </p:sp>
      <p:sp>
        <p:nvSpPr>
          <p:cNvPr id="20" name="MH_SubTitle_1"/>
          <p:cNvSpPr txBox="1">
            <a:spLocks/>
          </p:cNvSpPr>
          <p:nvPr>
            <p:custDataLst>
              <p:tags r:id="rId16"/>
            </p:custDataLst>
          </p:nvPr>
        </p:nvSpPr>
        <p:spPr bwMode="auto">
          <a:xfrm>
            <a:off x="2281239" y="2699449"/>
            <a:ext cx="2376487" cy="1173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indent="457200" eaLnBrk="1" hangingPunct="1">
              <a:lnSpc>
                <a:spcPct val="130000"/>
              </a:lnSpc>
              <a:defRPr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对某个领域有浓厚的兴趣，希望分享专业知识和技能。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1" name="MH_SubTitle_2"/>
          <p:cNvSpPr txBox="1">
            <a:spLocks/>
          </p:cNvSpPr>
          <p:nvPr>
            <p:custDataLst>
              <p:tags r:id="rId17"/>
            </p:custDataLst>
          </p:nvPr>
        </p:nvSpPr>
        <p:spPr bwMode="auto">
          <a:xfrm>
            <a:off x="5062539" y="2699449"/>
            <a:ext cx="2424110" cy="1173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indent="457200">
              <a:lnSpc>
                <a:spcPct val="130000"/>
              </a:lnSpc>
              <a:defRPr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人们在寻求产品和服务时，可能就是在寻找一段视频。（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如：旅游、学校）</a:t>
            </a:r>
          </a:p>
        </p:txBody>
      </p:sp>
      <p:sp>
        <p:nvSpPr>
          <p:cNvPr id="22" name="MH_SubTitle_3"/>
          <p:cNvSpPr txBox="1">
            <a:spLocks/>
          </p:cNvSpPr>
          <p:nvPr>
            <p:custDataLst>
              <p:tags r:id="rId18"/>
            </p:custDataLst>
          </p:nvPr>
        </p:nvSpPr>
        <p:spPr bwMode="auto">
          <a:xfrm>
            <a:off x="7845425" y="2699449"/>
            <a:ext cx="2374900" cy="1173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indent="457200" eaLnBrk="1" hangingPunct="1">
              <a:lnSpc>
                <a:spcPct val="130000"/>
              </a:lnSpc>
              <a:defRPr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发布实时新闻，直接面向大众</a:t>
            </a:r>
            <a:r>
              <a:rPr lang="zh-CN" altLang="en-US" dirty="0" smtClean="0">
                <a:latin typeface="+mn-lt"/>
                <a:ea typeface="+mn-ea"/>
                <a:cs typeface="Arial" panose="020B0604020202020204" pitchFamily="34" charset="0"/>
              </a:rPr>
              <a:t>。</a:t>
            </a:r>
            <a:endParaRPr lang="zh-CN" altLang="en-US" dirty="0">
              <a:latin typeface="+mn-lt"/>
              <a:ea typeface="+mn-ea"/>
              <a:cs typeface="Arial" panose="020B0604020202020204" pitchFamily="34" charset="0"/>
            </a:endParaRPr>
          </a:p>
        </p:txBody>
      </p:sp>
      <p:sp>
        <p:nvSpPr>
          <p:cNvPr id="23" name="MH_SubTitle_4"/>
          <p:cNvSpPr txBox="1">
            <a:spLocks/>
          </p:cNvSpPr>
          <p:nvPr>
            <p:custDataLst>
              <p:tags r:id="rId19"/>
            </p:custDataLst>
          </p:nvPr>
        </p:nvSpPr>
        <p:spPr bwMode="auto">
          <a:xfrm>
            <a:off x="3765550" y="4899153"/>
            <a:ext cx="2376488" cy="1173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indent="457200">
              <a:lnSpc>
                <a:spcPct val="130000"/>
              </a:lnSpc>
              <a:defRPr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利用网络吸引大众关注热点。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indent="457200">
              <a:lnSpc>
                <a:spcPct val="130000"/>
              </a:lnSpc>
              <a:defRPr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如：曼妥思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+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可乐</a:t>
            </a:r>
          </a:p>
        </p:txBody>
      </p:sp>
      <p:sp>
        <p:nvSpPr>
          <p:cNvPr id="24" name="MH_SubTitle_5"/>
          <p:cNvSpPr txBox="1">
            <a:spLocks/>
          </p:cNvSpPr>
          <p:nvPr>
            <p:custDataLst>
              <p:tags r:id="rId20"/>
            </p:custDataLst>
          </p:nvPr>
        </p:nvSpPr>
        <p:spPr bwMode="auto">
          <a:xfrm>
            <a:off x="6842125" y="4899153"/>
            <a:ext cx="2376488" cy="1173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indent="457200" eaLnBrk="1" hangingPunct="1">
              <a:lnSpc>
                <a:spcPct val="130000"/>
              </a:lnSpc>
              <a:defRPr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人们建立个人档案并进行交流，进而形成具有相同兴趣爱好的社区并分享信息</a:t>
            </a:r>
            <a:r>
              <a:rPr lang="zh-CN" altLang="en-US" dirty="0" smtClean="0">
                <a:latin typeface="+mn-lt"/>
                <a:ea typeface="+mn-ea"/>
                <a:cs typeface="Arial" panose="020B0604020202020204" pitchFamily="34" charset="0"/>
              </a:rPr>
              <a:t>。</a:t>
            </a:r>
            <a:endParaRPr lang="zh-CN" altLang="en-US" dirty="0">
              <a:latin typeface="+mn-lt"/>
              <a:ea typeface="+mn-ea"/>
              <a:cs typeface="Arial" panose="020B0604020202020204" pitchFamily="34" charset="0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598991" y="2057210"/>
            <a:ext cx="1339115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b="1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博客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5321782" y="2031305"/>
            <a:ext cx="2117243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b="1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音频和视频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8064498" y="2031304"/>
            <a:ext cx="1811021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b="1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新闻发布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4055396" y="4221296"/>
            <a:ext cx="2086641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b="1" dirty="0">
                <a:latin typeface="Arial" panose="020B0604020202020204" pitchFamily="34" charset="0"/>
                <a:ea typeface="微软雅黑" panose="020B0503020204020204" pitchFamily="34" charset="-122"/>
              </a:rPr>
              <a:t>病毒</a:t>
            </a:r>
            <a:r>
              <a:rPr lang="zh-CN" altLang="en-US" sz="2400" b="1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式营销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7090094" y="4221296"/>
            <a:ext cx="1653855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b="1" dirty="0">
                <a:latin typeface="Arial" panose="020B0604020202020204" pitchFamily="34" charset="0"/>
                <a:ea typeface="微软雅黑" panose="020B0503020204020204" pitchFamily="34" charset="-122"/>
              </a:rPr>
              <a:t>社交媒体</a:t>
            </a:r>
            <a:endParaRPr lang="zh-CN" altLang="en-US" sz="2400" b="1" dirty="0" smtClean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54090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H_Number_1">
            <a:hlinkClick r:id="rId15" action="ppaction://hlinksldjump"/>
          </p:cNvPr>
          <p:cNvSpPr/>
          <p:nvPr>
            <p:custDataLst>
              <p:tags r:id="rId2"/>
            </p:custDataLst>
          </p:nvPr>
        </p:nvSpPr>
        <p:spPr>
          <a:xfrm>
            <a:off x="4383314" y="1671850"/>
            <a:ext cx="753476" cy="1346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400">
                <a:solidFill>
                  <a:srgbClr val="80808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01</a:t>
            </a:r>
            <a:endParaRPr lang="zh-CN" altLang="en-US" sz="2400">
              <a:solidFill>
                <a:srgbClr val="808080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65" name="MH_Number_2"/>
          <p:cNvSpPr/>
          <p:nvPr>
            <p:custDataLst>
              <p:tags r:id="rId3"/>
            </p:custDataLst>
          </p:nvPr>
        </p:nvSpPr>
        <p:spPr>
          <a:xfrm>
            <a:off x="4383314" y="2819722"/>
            <a:ext cx="753476" cy="1346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3200" b="1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02</a:t>
            </a:r>
          </a:p>
        </p:txBody>
      </p:sp>
      <p:sp>
        <p:nvSpPr>
          <p:cNvPr id="68" name="MH_Number_3"/>
          <p:cNvSpPr/>
          <p:nvPr>
            <p:custDataLst>
              <p:tags r:id="rId4"/>
            </p:custDataLst>
          </p:nvPr>
        </p:nvSpPr>
        <p:spPr>
          <a:xfrm>
            <a:off x="4383314" y="3967594"/>
            <a:ext cx="753476" cy="1346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400">
                <a:solidFill>
                  <a:srgbClr val="80808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03</a:t>
            </a:r>
            <a:endParaRPr lang="zh-CN" altLang="en-US" sz="2400">
              <a:solidFill>
                <a:srgbClr val="808080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6" name="MH_Entry_1">
            <a:hlinkClick r:id="rId15" action="ppaction://hlinksldjump"/>
          </p:cNvPr>
          <p:cNvSpPr txBox="1"/>
          <p:nvPr>
            <p:custDataLst>
              <p:tags r:id="rId5"/>
            </p:custDataLst>
          </p:nvPr>
        </p:nvSpPr>
        <p:spPr>
          <a:xfrm>
            <a:off x="5483456" y="1896420"/>
            <a:ext cx="4933084" cy="85520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/>
          </a:bodyPr>
          <a:lstStyle>
            <a:defPPr>
              <a:defRPr lang="zh-CN"/>
            </a:defPPr>
            <a:lvl1pPr>
              <a:defRPr>
                <a:solidFill>
                  <a:srgbClr val="969696"/>
                </a:solidFill>
                <a:latin typeface="+mn-ea"/>
              </a:defRPr>
            </a:lvl1pPr>
          </a:lstStyle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新媒体营销的概念</a:t>
            </a:r>
          </a:p>
        </p:txBody>
      </p:sp>
      <p:sp>
        <p:nvSpPr>
          <p:cNvPr id="96" name="MH_Entry_2"/>
          <p:cNvSpPr txBox="1"/>
          <p:nvPr>
            <p:custDataLst>
              <p:tags r:id="rId6"/>
            </p:custDataLst>
          </p:nvPr>
        </p:nvSpPr>
        <p:spPr>
          <a:xfrm>
            <a:off x="5483456" y="3043478"/>
            <a:ext cx="4933084" cy="85520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/>
          </a:bodyPr>
          <a:lstStyle>
            <a:defPPr>
              <a:defRPr lang="zh-CN"/>
            </a:defPPr>
            <a:lvl1pPr>
              <a:defRPr sz="2000" b="1">
                <a:latin typeface="+mn-ea"/>
              </a:defRPr>
            </a:lvl1pPr>
          </a:lstStyle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新媒体营销案例</a:t>
            </a:r>
          </a:p>
        </p:txBody>
      </p:sp>
      <p:sp>
        <p:nvSpPr>
          <p:cNvPr id="97" name="MH_Entry_3"/>
          <p:cNvSpPr txBox="1"/>
          <p:nvPr>
            <p:custDataLst>
              <p:tags r:id="rId7"/>
            </p:custDataLst>
          </p:nvPr>
        </p:nvSpPr>
        <p:spPr>
          <a:xfrm>
            <a:off x="5483456" y="4190536"/>
            <a:ext cx="4933084" cy="85520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/>
          </a:bodyPr>
          <a:lstStyle>
            <a:defPPr>
              <a:defRPr lang="zh-CN"/>
            </a:defPPr>
            <a:lvl1pPr>
              <a:defRPr>
                <a:solidFill>
                  <a:srgbClr val="969696"/>
                </a:solidFill>
                <a:latin typeface="+mn-ea"/>
              </a:defRPr>
            </a:lvl1pPr>
          </a:lstStyle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新媒体营销趋势分析</a:t>
            </a:r>
          </a:p>
        </p:txBody>
      </p:sp>
      <p:sp>
        <p:nvSpPr>
          <p:cNvPr id="23" name="MH_Others_1"/>
          <p:cNvSpPr/>
          <p:nvPr>
            <p:custDataLst>
              <p:tags r:id="rId8"/>
            </p:custDataLst>
          </p:nvPr>
        </p:nvSpPr>
        <p:spPr>
          <a:xfrm>
            <a:off x="5125129" y="1904386"/>
            <a:ext cx="293788" cy="8308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8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-</a:t>
            </a:r>
            <a:endParaRPr lang="zh-CN" altLang="en-US" sz="2800">
              <a:solidFill>
                <a:schemeClr val="tx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4" name="MH_Others_2"/>
          <p:cNvSpPr/>
          <p:nvPr>
            <p:custDataLst>
              <p:tags r:id="rId9"/>
            </p:custDataLst>
          </p:nvPr>
        </p:nvSpPr>
        <p:spPr>
          <a:xfrm>
            <a:off x="5125129" y="3052258"/>
            <a:ext cx="293788" cy="8308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8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-</a:t>
            </a:r>
            <a:endParaRPr lang="zh-CN" altLang="en-US" sz="2800">
              <a:solidFill>
                <a:schemeClr val="tx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5" name="MH_Others_3"/>
          <p:cNvSpPr/>
          <p:nvPr>
            <p:custDataLst>
              <p:tags r:id="rId10"/>
            </p:custDataLst>
          </p:nvPr>
        </p:nvSpPr>
        <p:spPr>
          <a:xfrm>
            <a:off x="5125129" y="4200130"/>
            <a:ext cx="293788" cy="8308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8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-</a:t>
            </a:r>
            <a:endParaRPr lang="zh-CN" altLang="en-US" sz="2800">
              <a:solidFill>
                <a:schemeClr val="tx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8" name="MH_Others_4"/>
          <p:cNvSpPr txBox="1"/>
          <p:nvPr>
            <p:custDataLst>
              <p:tags r:id="rId11"/>
            </p:custDataLst>
          </p:nvPr>
        </p:nvSpPr>
        <p:spPr>
          <a:xfrm rot="16200000">
            <a:off x="160407" y="2737680"/>
            <a:ext cx="5808000" cy="186204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115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sto MT" pitchFamily="18" charset="0"/>
                <a:cs typeface="Arial" pitchFamily="34" charset="0"/>
              </a:rPr>
              <a:t>Contents</a:t>
            </a:r>
            <a:endParaRPr lang="zh-CN" altLang="en-US" sz="11500" dirty="0">
              <a:solidFill>
                <a:schemeClr val="accent1">
                  <a:lumMod val="60000"/>
                  <a:lumOff val="40000"/>
                </a:schemeClr>
              </a:solidFill>
              <a:latin typeface="Calisto MT" pitchFamily="18" charset="0"/>
              <a:cs typeface="Arial" pitchFamily="34" charset="0"/>
            </a:endParaRPr>
          </a:p>
        </p:txBody>
      </p:sp>
      <p:sp>
        <p:nvSpPr>
          <p:cNvPr id="19" name="MH_Others_5"/>
          <p:cNvSpPr txBox="1"/>
          <p:nvPr>
            <p:custDataLst>
              <p:tags r:id="rId12"/>
            </p:custDataLst>
          </p:nvPr>
        </p:nvSpPr>
        <p:spPr>
          <a:xfrm>
            <a:off x="2855641" y="404665"/>
            <a:ext cx="800219" cy="46166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noAutofit/>
          </a:bodyPr>
          <a:lstStyle/>
          <a:p>
            <a:r>
              <a:rPr lang="zh-CN" altLang="en-US" sz="2400" dirty="0">
                <a:solidFill>
                  <a:srgbClr val="FFFFFF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目录</a:t>
            </a:r>
          </a:p>
        </p:txBody>
      </p:sp>
      <p:cxnSp>
        <p:nvCxnSpPr>
          <p:cNvPr id="20" name="MH_Others_6"/>
          <p:cNvCxnSpPr/>
          <p:nvPr>
            <p:custDataLst>
              <p:tags r:id="rId13"/>
            </p:custDataLst>
          </p:nvPr>
        </p:nvCxnSpPr>
        <p:spPr>
          <a:xfrm>
            <a:off x="3921808" y="404664"/>
            <a:ext cx="0" cy="5976664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90299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</a:t>
            </a:r>
            <a:r>
              <a:rPr lang="zh-CN" altLang="en-US" dirty="0" smtClean="0"/>
              <a:t>新媒体营销案例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2300" y="1123951"/>
            <a:ext cx="10954459" cy="690994"/>
          </a:xfrm>
        </p:spPr>
        <p:txBody>
          <a:bodyPr>
            <a:normAutofit/>
          </a:bodyPr>
          <a:lstStyle/>
          <a:p>
            <a:r>
              <a:rPr lang="en-US" altLang="zh-CN" sz="32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2.1“</a:t>
            </a:r>
            <a:r>
              <a:rPr lang="zh-CN" altLang="zh-CN" sz="3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蓝黑白金</a:t>
            </a:r>
            <a:r>
              <a:rPr lang="en-US" altLang="zh-CN" sz="3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r>
              <a:rPr lang="zh-CN" altLang="zh-CN" sz="3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之争：最意外的逆袭</a:t>
            </a:r>
            <a:endParaRPr lang="zh-CN" altLang="en-US" sz="3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MH_Text_1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22300" y="2706808"/>
            <a:ext cx="6810184" cy="2696465"/>
          </a:xfrm>
          <a:prstGeom prst="rect">
            <a:avLst/>
          </a:prstGeom>
          <a:solidFill>
            <a:schemeClr val="accent1">
              <a:alpha val="76862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08000" rIns="180000" bIns="108000"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indent="457200" algn="just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None/>
              <a:defRPr/>
            </a:pP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2015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月，网上盛传一张</a:t>
            </a:r>
            <a:r>
              <a:rPr lang="zh-CN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带魔性的</a:t>
            </a:r>
            <a:r>
              <a:rPr lang="zh-CN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裙子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</a:t>
            </a:r>
            <a:r>
              <a:rPr lang="en-US" altLang="zh-CN" sz="20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BuzzFeed</a:t>
            </a:r>
            <a:r>
              <a:rPr lang="zh-CN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烧到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Facebook</a:t>
            </a:r>
            <a:r>
              <a:rPr lang="zh-CN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，再烧遍全球所有的社交</a:t>
            </a:r>
            <a:r>
              <a:rPr lang="zh-CN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媒体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457200" algn="just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None/>
              <a:defRPr/>
            </a:pPr>
            <a:r>
              <a:rPr lang="zh-CN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就在蓝黑党和白金党激烈交锋的同时，这条裙子的商家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英国服装品牌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Roman</a:t>
            </a:r>
            <a:r>
              <a:rPr lang="zh-CN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的女装销量暴涨了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347%</a:t>
            </a:r>
            <a:r>
              <a:rPr lang="zh-CN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，知名度一下子从三线品牌中</a:t>
            </a:r>
            <a:r>
              <a:rPr lang="zh-CN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崛起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成为</a:t>
            </a:r>
            <a:r>
              <a:rPr lang="zh-CN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最大</a:t>
            </a:r>
            <a:r>
              <a:rPr lang="zh-CN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赢家。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None/>
              <a:defRPr/>
            </a:pP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MH_SubTitle_1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3245423" y="1536815"/>
            <a:ext cx="6364287" cy="87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>
            <a:norm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  <a:defRPr/>
            </a:pPr>
            <a:r>
              <a:rPr lang="zh-CN" altLang="en-US" sz="3200" b="1" dirty="0" smtClean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</a:rPr>
              <a:t>蓝黑？ </a:t>
            </a:r>
            <a:r>
              <a:rPr lang="en-US" altLang="zh-CN" sz="3200" b="1" dirty="0" smtClean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</a:rPr>
              <a:t>or </a:t>
            </a:r>
            <a:r>
              <a:rPr lang="zh-CN" altLang="en-US" sz="3200" b="1" dirty="0" smtClean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</a:rPr>
              <a:t>白金？</a:t>
            </a:r>
            <a:endParaRPr lang="zh-CN" altLang="en-US" sz="3200" b="1" dirty="0">
              <a:solidFill>
                <a:schemeClr val="accent1">
                  <a:lumMod val="75000"/>
                </a:schemeClr>
              </a:solidFill>
              <a:latin typeface="+mn-lt"/>
              <a:ea typeface="+mn-ea"/>
            </a:endParaRPr>
          </a:p>
        </p:txBody>
      </p:sp>
      <p:pic>
        <p:nvPicPr>
          <p:cNvPr id="12" name="图片 11" descr="e:\360se6\User Data\temp\d009b3de9c82d158f479000d840a19d8bd3e4296.jp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3042" y="1814945"/>
            <a:ext cx="2553335" cy="453771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文本框 3"/>
          <p:cNvSpPr txBox="1"/>
          <p:nvPr/>
        </p:nvSpPr>
        <p:spPr>
          <a:xfrm>
            <a:off x="484909" y="5749636"/>
            <a:ext cx="7690099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000" dirty="0" smtClean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评：社交媒体的典型案例，提出具有趣味和争议话题，再通过社交圈内的分享，打响知名度，实现名利双收。</a:t>
            </a:r>
          </a:p>
        </p:txBody>
      </p:sp>
    </p:spTree>
    <p:extLst>
      <p:ext uri="{BB962C8B-B14F-4D97-AF65-F5344CB8AC3E}">
        <p14:creationId xmlns:p14="http://schemas.microsoft.com/office/powerpoint/2010/main" val="2770677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</a:t>
            </a:r>
            <a:r>
              <a:rPr lang="zh-CN" altLang="en-US" dirty="0"/>
              <a:t>新媒体营销案例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2300" y="1123951"/>
            <a:ext cx="4531591" cy="594013"/>
          </a:xfrm>
        </p:spPr>
        <p:txBody>
          <a:bodyPr>
            <a:normAutofit lnSpcReduction="10000"/>
          </a:bodyPr>
          <a:lstStyle/>
          <a:p>
            <a:r>
              <a:rPr lang="en-US" altLang="zh-CN" sz="32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2.2</a:t>
            </a:r>
            <a:r>
              <a:rPr lang="zh-CN" altLang="en-US" sz="32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神州专车 </a:t>
            </a:r>
            <a:r>
              <a:rPr lang="en-US" altLang="zh-CN" sz="32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BEAT U</a:t>
            </a:r>
            <a:endParaRPr lang="zh-CN" altLang="en-US" sz="3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557" y="1725376"/>
            <a:ext cx="1966100" cy="295701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9541" y="1725376"/>
            <a:ext cx="1966100" cy="295701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6026" y="1725376"/>
            <a:ext cx="1966100" cy="295701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22300" y="4844759"/>
            <a:ext cx="11083637" cy="15327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>
              <a:lnSpc>
                <a:spcPct val="130000"/>
              </a:lnSpc>
            </a:pP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2015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25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日，</a:t>
            </a:r>
            <a:r>
              <a:rPr lang="zh-CN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神州</a:t>
            </a:r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专车发起了与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Uber</a:t>
            </a:r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之间的撕逼营销大战</a:t>
            </a:r>
            <a:r>
              <a:rPr lang="zh-CN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，虽然</a:t>
            </a:r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舆论反扑的很厉害，但骂得越狠，安全概念在用户心里印刻得也就越深，而当日晚上神州专车发的道歉</a:t>
            </a:r>
            <a:r>
              <a:rPr lang="zh-CN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信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优惠券</a:t>
            </a:r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所带来</a:t>
            </a:r>
            <a:r>
              <a:rPr lang="zh-CN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当日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万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下载</a:t>
            </a:r>
            <a:r>
              <a:rPr lang="zh-CN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量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</p:txBody>
      </p:sp>
      <p:sp>
        <p:nvSpPr>
          <p:cNvPr id="8" name="矩形 7"/>
          <p:cNvSpPr/>
          <p:nvPr/>
        </p:nvSpPr>
        <p:spPr>
          <a:xfrm>
            <a:off x="3051530" y="6377995"/>
            <a:ext cx="6096000" cy="45243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评</a:t>
            </a:r>
            <a:r>
              <a:rPr lang="zh-CN" altLang="en-US" dirty="0" smtClean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：“脑残营销”？“策略营销”？“品类营销”？</a:t>
            </a:r>
            <a:endParaRPr lang="zh-CN" altLang="en-US" dirty="0">
              <a:solidFill>
                <a:srgbClr val="FF0000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83057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H_Other_1"/>
          <p:cNvSpPr/>
          <p:nvPr>
            <p:custDataLst>
              <p:tags r:id="rId1"/>
            </p:custDataLst>
          </p:nvPr>
        </p:nvSpPr>
        <p:spPr>
          <a:xfrm>
            <a:off x="622301" y="1676399"/>
            <a:ext cx="3223635" cy="5292437"/>
          </a:xfrm>
          <a:prstGeom prst="rect">
            <a:avLst/>
          </a:prstGeom>
          <a:solidFill>
            <a:srgbClr val="EEEEEE"/>
          </a:solidFill>
          <a:ln w="9525">
            <a:solidFill>
              <a:srgbClr val="E0E0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</a:t>
            </a:r>
            <a:r>
              <a:rPr lang="zh-CN" altLang="en-US" dirty="0"/>
              <a:t>新媒体营销案例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33363" y="1137805"/>
            <a:ext cx="7899255" cy="538594"/>
          </a:xfrm>
        </p:spPr>
        <p:txBody>
          <a:bodyPr>
            <a:noAutofit/>
          </a:bodyPr>
          <a:lstStyle/>
          <a:p>
            <a:r>
              <a:rPr lang="en-US" altLang="zh-CN" sz="32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2.3“</a:t>
            </a:r>
            <a:r>
              <a:rPr lang="zh-CN" altLang="zh-CN" sz="3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边看边买</a:t>
            </a:r>
            <a:r>
              <a:rPr lang="en-US" altLang="zh-CN" sz="3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 : </a:t>
            </a:r>
            <a:r>
              <a:rPr lang="zh-CN" altLang="zh-CN" sz="3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观剧新风尚</a:t>
            </a:r>
            <a:endParaRPr lang="zh-CN" altLang="en-US" sz="3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 descr="优酷“边看边买”打通多屏移动端商品曝光日破百万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751" y="1842374"/>
            <a:ext cx="2640733" cy="4780098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文本框 12"/>
          <p:cNvSpPr txBox="1"/>
          <p:nvPr/>
        </p:nvSpPr>
        <p:spPr>
          <a:xfrm>
            <a:off x="4710546" y="1904497"/>
            <a:ext cx="3422073" cy="652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8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F2O:</a:t>
            </a:r>
            <a:r>
              <a:rPr lang="en-US" altLang="zh-CN" sz="2800" dirty="0"/>
              <a:t>Focus to Online</a:t>
            </a:r>
            <a:endParaRPr lang="zh-CN" altLang="en-US" sz="2800" dirty="0" smtClean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4234874" y="3230497"/>
            <a:ext cx="7578436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>
              <a:lnSpc>
                <a:spcPct val="130000"/>
              </a:lnSpc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优酷</a:t>
            </a:r>
            <a:r>
              <a:rPr lang="zh-CN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符合</a:t>
            </a:r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条件的子频道</a:t>
            </a:r>
            <a:r>
              <a:rPr lang="zh-CN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可申请</a:t>
            </a:r>
            <a:r>
              <a:rPr lang="zh-CN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开通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边看边买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 开通后就能在优酷商品库中为自己的视频匹配商品，并进行自定义发布</a:t>
            </a:r>
            <a:r>
              <a:rPr lang="zh-CN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457200">
              <a:lnSpc>
                <a:spcPct val="130000"/>
              </a:lnSpc>
            </a:pPr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不是与自己的淘宝店对接，而是直接与赞助商的淘宝店对接，通过销售分成的方式来共同开发粉丝经济。</a:t>
            </a:r>
            <a:endParaRPr lang="zh-CN" altLang="en-US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710546" y="2561384"/>
            <a:ext cx="6289963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借助时下剧集热点，电商推出剧中同款。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4378036" y="6123709"/>
            <a:ext cx="6913419" cy="4169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注</a:t>
            </a:r>
            <a:r>
              <a:rPr lang="zh-CN" altLang="en-US" dirty="0" smtClean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：另辟新的营销方式</a:t>
            </a:r>
            <a:endParaRPr lang="zh-CN" altLang="en-US" dirty="0">
              <a:solidFill>
                <a:srgbClr val="FF0000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06451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H_Number_1">
            <a:hlinkClick r:id="rId15" action="ppaction://hlinksldjump"/>
          </p:cNvPr>
          <p:cNvSpPr/>
          <p:nvPr>
            <p:custDataLst>
              <p:tags r:id="rId2"/>
            </p:custDataLst>
          </p:nvPr>
        </p:nvSpPr>
        <p:spPr>
          <a:xfrm>
            <a:off x="4383314" y="1671850"/>
            <a:ext cx="753476" cy="1346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400">
                <a:solidFill>
                  <a:srgbClr val="80808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01</a:t>
            </a:r>
            <a:endParaRPr lang="zh-CN" altLang="en-US" sz="2400">
              <a:solidFill>
                <a:srgbClr val="808080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65" name="MH_Number_2">
            <a:hlinkClick r:id="rId16" action="ppaction://hlinksldjump"/>
          </p:cNvPr>
          <p:cNvSpPr/>
          <p:nvPr>
            <p:custDataLst>
              <p:tags r:id="rId3"/>
            </p:custDataLst>
          </p:nvPr>
        </p:nvSpPr>
        <p:spPr>
          <a:xfrm>
            <a:off x="4383314" y="2819722"/>
            <a:ext cx="753476" cy="1346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400">
                <a:solidFill>
                  <a:srgbClr val="80808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02</a:t>
            </a:r>
          </a:p>
        </p:txBody>
      </p:sp>
      <p:sp>
        <p:nvSpPr>
          <p:cNvPr id="68" name="MH_Number_3"/>
          <p:cNvSpPr/>
          <p:nvPr>
            <p:custDataLst>
              <p:tags r:id="rId4"/>
            </p:custDataLst>
          </p:nvPr>
        </p:nvSpPr>
        <p:spPr>
          <a:xfrm>
            <a:off x="4383314" y="3967594"/>
            <a:ext cx="753476" cy="1346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3200" b="1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03</a:t>
            </a:r>
            <a:endParaRPr lang="zh-CN" altLang="en-US" sz="3200" b="1">
              <a:solidFill>
                <a:schemeClr val="tx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6" name="MH_Entry_1">
            <a:hlinkClick r:id="rId15" action="ppaction://hlinksldjump"/>
          </p:cNvPr>
          <p:cNvSpPr txBox="1"/>
          <p:nvPr>
            <p:custDataLst>
              <p:tags r:id="rId5"/>
            </p:custDataLst>
          </p:nvPr>
        </p:nvSpPr>
        <p:spPr>
          <a:xfrm>
            <a:off x="5483456" y="1896420"/>
            <a:ext cx="4933084" cy="85520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/>
          </a:bodyPr>
          <a:lstStyle>
            <a:defPPr>
              <a:defRPr lang="zh-CN"/>
            </a:defPPr>
            <a:lvl1pPr>
              <a:defRPr>
                <a:solidFill>
                  <a:srgbClr val="969696"/>
                </a:solidFill>
                <a:latin typeface="+mn-ea"/>
              </a:defRPr>
            </a:lvl1pPr>
          </a:lstStyle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新媒体营销的概念</a:t>
            </a:r>
          </a:p>
        </p:txBody>
      </p:sp>
      <p:sp>
        <p:nvSpPr>
          <p:cNvPr id="96" name="MH_Entry_2">
            <a:hlinkClick r:id="rId16" action="ppaction://hlinksldjump"/>
          </p:cNvPr>
          <p:cNvSpPr txBox="1"/>
          <p:nvPr>
            <p:custDataLst>
              <p:tags r:id="rId6"/>
            </p:custDataLst>
          </p:nvPr>
        </p:nvSpPr>
        <p:spPr>
          <a:xfrm>
            <a:off x="5483456" y="3043478"/>
            <a:ext cx="4933084" cy="85520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/>
          </a:bodyPr>
          <a:lstStyle>
            <a:defPPr>
              <a:defRPr lang="zh-CN"/>
            </a:defPPr>
            <a:lvl1pPr>
              <a:defRPr>
                <a:solidFill>
                  <a:srgbClr val="969696"/>
                </a:solidFill>
                <a:latin typeface="+mn-ea"/>
              </a:defRPr>
            </a:lvl1pPr>
          </a:lstStyle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新媒体营销案例</a:t>
            </a:r>
          </a:p>
        </p:txBody>
      </p:sp>
      <p:sp>
        <p:nvSpPr>
          <p:cNvPr id="97" name="MH_Entry_3"/>
          <p:cNvSpPr txBox="1"/>
          <p:nvPr>
            <p:custDataLst>
              <p:tags r:id="rId7"/>
            </p:custDataLst>
          </p:nvPr>
        </p:nvSpPr>
        <p:spPr>
          <a:xfrm>
            <a:off x="5483456" y="4190536"/>
            <a:ext cx="4933084" cy="85520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/>
          </a:bodyPr>
          <a:lstStyle>
            <a:defPPr>
              <a:defRPr lang="zh-CN"/>
            </a:defPPr>
            <a:lvl1pPr>
              <a:defRPr sz="2000" b="1">
                <a:latin typeface="+mn-ea"/>
              </a:defRPr>
            </a:lvl1pPr>
          </a:lstStyle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新媒体营销趋势分析</a:t>
            </a:r>
          </a:p>
        </p:txBody>
      </p:sp>
      <p:sp>
        <p:nvSpPr>
          <p:cNvPr id="23" name="MH_Others_1"/>
          <p:cNvSpPr/>
          <p:nvPr>
            <p:custDataLst>
              <p:tags r:id="rId8"/>
            </p:custDataLst>
          </p:nvPr>
        </p:nvSpPr>
        <p:spPr>
          <a:xfrm>
            <a:off x="5125129" y="1904386"/>
            <a:ext cx="293788" cy="8308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8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-</a:t>
            </a:r>
            <a:endParaRPr lang="zh-CN" altLang="en-US" sz="2800">
              <a:solidFill>
                <a:schemeClr val="tx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4" name="MH_Others_2"/>
          <p:cNvSpPr/>
          <p:nvPr>
            <p:custDataLst>
              <p:tags r:id="rId9"/>
            </p:custDataLst>
          </p:nvPr>
        </p:nvSpPr>
        <p:spPr>
          <a:xfrm>
            <a:off x="5125129" y="3052258"/>
            <a:ext cx="293788" cy="8308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8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-</a:t>
            </a:r>
            <a:endParaRPr lang="zh-CN" altLang="en-US" sz="2800">
              <a:solidFill>
                <a:schemeClr val="tx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5" name="MH_Others_3"/>
          <p:cNvSpPr/>
          <p:nvPr>
            <p:custDataLst>
              <p:tags r:id="rId10"/>
            </p:custDataLst>
          </p:nvPr>
        </p:nvSpPr>
        <p:spPr>
          <a:xfrm>
            <a:off x="5125129" y="4200130"/>
            <a:ext cx="293788" cy="8308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8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-</a:t>
            </a:r>
            <a:endParaRPr lang="zh-CN" altLang="en-US" sz="2800">
              <a:solidFill>
                <a:schemeClr val="tx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8" name="MH_Others_4"/>
          <p:cNvSpPr txBox="1"/>
          <p:nvPr>
            <p:custDataLst>
              <p:tags r:id="rId11"/>
            </p:custDataLst>
          </p:nvPr>
        </p:nvSpPr>
        <p:spPr>
          <a:xfrm rot="16200000">
            <a:off x="160407" y="2737680"/>
            <a:ext cx="5808000" cy="186204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115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sto MT" pitchFamily="18" charset="0"/>
                <a:cs typeface="Arial" pitchFamily="34" charset="0"/>
              </a:rPr>
              <a:t>Contents</a:t>
            </a:r>
            <a:endParaRPr lang="zh-CN" altLang="en-US" sz="11500" dirty="0">
              <a:solidFill>
                <a:schemeClr val="accent1">
                  <a:lumMod val="60000"/>
                  <a:lumOff val="40000"/>
                </a:schemeClr>
              </a:solidFill>
              <a:latin typeface="Calisto MT" pitchFamily="18" charset="0"/>
              <a:cs typeface="Arial" pitchFamily="34" charset="0"/>
            </a:endParaRPr>
          </a:p>
        </p:txBody>
      </p:sp>
      <p:sp>
        <p:nvSpPr>
          <p:cNvPr id="19" name="MH_Others_5"/>
          <p:cNvSpPr txBox="1"/>
          <p:nvPr>
            <p:custDataLst>
              <p:tags r:id="rId12"/>
            </p:custDataLst>
          </p:nvPr>
        </p:nvSpPr>
        <p:spPr>
          <a:xfrm>
            <a:off x="2855641" y="404665"/>
            <a:ext cx="800219" cy="46166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noAutofit/>
          </a:bodyPr>
          <a:lstStyle/>
          <a:p>
            <a:r>
              <a:rPr lang="zh-CN" altLang="en-US" sz="2400" dirty="0">
                <a:solidFill>
                  <a:srgbClr val="FFFFFF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目录</a:t>
            </a:r>
          </a:p>
        </p:txBody>
      </p:sp>
      <p:cxnSp>
        <p:nvCxnSpPr>
          <p:cNvPr id="20" name="MH_Others_6"/>
          <p:cNvCxnSpPr/>
          <p:nvPr>
            <p:custDataLst>
              <p:tags r:id="rId13"/>
            </p:custDataLst>
          </p:nvPr>
        </p:nvCxnSpPr>
        <p:spPr>
          <a:xfrm>
            <a:off x="3921808" y="404664"/>
            <a:ext cx="0" cy="5976664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3094300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371705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H_Other_1"/>
          <p:cNvSpPr/>
          <p:nvPr>
            <p:custDataLst>
              <p:tags r:id="rId2"/>
            </p:custDataLst>
          </p:nvPr>
        </p:nvSpPr>
        <p:spPr>
          <a:xfrm>
            <a:off x="2572069" y="1882240"/>
            <a:ext cx="1520825" cy="749300"/>
          </a:xfrm>
          <a:custGeom>
            <a:avLst/>
            <a:gdLst>
              <a:gd name="connsiteX0" fmla="*/ 0 w 1521440"/>
              <a:gd name="connsiteY0" fmla="*/ 0 h 749300"/>
              <a:gd name="connsiteX1" fmla="*/ 1521440 w 1521440"/>
              <a:gd name="connsiteY1" fmla="*/ 0 h 749300"/>
              <a:gd name="connsiteX2" fmla="*/ 1507239 w 1521440"/>
              <a:gd name="connsiteY2" fmla="*/ 140870 h 749300"/>
              <a:gd name="connsiteX3" fmla="*/ 760720 w 1521440"/>
              <a:gd name="connsiteY3" fmla="*/ 749300 h 749300"/>
              <a:gd name="connsiteX4" fmla="*/ 14201 w 1521440"/>
              <a:gd name="connsiteY4" fmla="*/ 140870 h 74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1440" h="749300">
                <a:moveTo>
                  <a:pt x="0" y="0"/>
                </a:moveTo>
                <a:lnTo>
                  <a:pt x="1521440" y="0"/>
                </a:lnTo>
                <a:lnTo>
                  <a:pt x="1507239" y="140870"/>
                </a:lnTo>
                <a:cubicBezTo>
                  <a:pt x="1436185" y="488100"/>
                  <a:pt x="1128956" y="749300"/>
                  <a:pt x="760720" y="749300"/>
                </a:cubicBezTo>
                <a:cubicBezTo>
                  <a:pt x="392484" y="749300"/>
                  <a:pt x="85255" y="488100"/>
                  <a:pt x="14201" y="14087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3200" b="1" dirty="0">
                <a:solidFill>
                  <a:srgbClr val="FFFFFF"/>
                </a:solidFill>
              </a:rPr>
              <a:t>01</a:t>
            </a:r>
            <a:endParaRPr lang="zh-CN" altLang="en-US" sz="3200" b="1" dirty="0">
              <a:solidFill>
                <a:srgbClr val="FFFFFF"/>
              </a:solidFill>
            </a:endParaRPr>
          </a:p>
        </p:txBody>
      </p:sp>
      <p:pic>
        <p:nvPicPr>
          <p:cNvPr id="2051" name="MH_Other_2"/>
          <p:cNvPicPr>
            <a:picLocks/>
          </p:cNvPicPr>
          <p:nvPr>
            <p:custDataLst>
              <p:tags r:id="rId3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887"/>
          <a:stretch>
            <a:fillRect/>
          </a:stretch>
        </p:blipFill>
        <p:spPr bwMode="auto">
          <a:xfrm>
            <a:off x="2072005" y="1882240"/>
            <a:ext cx="2520950" cy="107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2" name="MH_Other_3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2257742" y="3820578"/>
            <a:ext cx="2149475" cy="1319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20000"/>
              </a:lnSpc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）个性化；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 eaLnBrk="1" hangingPunct="1">
              <a:lnSpc>
                <a:spcPct val="120000"/>
              </a:lnSpc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）结合内容；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 eaLnBrk="1" hangingPunct="1">
              <a:lnSpc>
                <a:spcPct val="120000"/>
              </a:lnSpc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）精准化；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 eaLnBrk="1" hangingPunct="1">
              <a:lnSpc>
                <a:spcPct val="120000"/>
              </a:lnSpc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）互动性。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MH_SubTitle_1"/>
          <p:cNvSpPr/>
          <p:nvPr>
            <p:custDataLst>
              <p:tags r:id="rId5"/>
            </p:custDataLst>
          </p:nvPr>
        </p:nvSpPr>
        <p:spPr>
          <a:xfrm>
            <a:off x="2257744" y="2631540"/>
            <a:ext cx="2149475" cy="731838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ctr">
              <a:defRPr/>
            </a:pPr>
            <a:r>
              <a:rPr lang="zh-CN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原生</a:t>
            </a:r>
            <a:r>
              <a:rPr lang="zh-CN" altLang="zh-CN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广告</a:t>
            </a:r>
            <a:endParaRPr lang="en-US" altLang="zh-CN" sz="2800" b="1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MH_Other_4"/>
          <p:cNvSpPr/>
          <p:nvPr>
            <p:custDataLst>
              <p:tags r:id="rId6"/>
            </p:custDataLst>
          </p:nvPr>
        </p:nvSpPr>
        <p:spPr>
          <a:xfrm>
            <a:off x="5213669" y="1882240"/>
            <a:ext cx="1520825" cy="749300"/>
          </a:xfrm>
          <a:custGeom>
            <a:avLst/>
            <a:gdLst>
              <a:gd name="connsiteX0" fmla="*/ 0 w 1521440"/>
              <a:gd name="connsiteY0" fmla="*/ 0 h 749300"/>
              <a:gd name="connsiteX1" fmla="*/ 1521440 w 1521440"/>
              <a:gd name="connsiteY1" fmla="*/ 0 h 749300"/>
              <a:gd name="connsiteX2" fmla="*/ 1507239 w 1521440"/>
              <a:gd name="connsiteY2" fmla="*/ 140870 h 749300"/>
              <a:gd name="connsiteX3" fmla="*/ 760720 w 1521440"/>
              <a:gd name="connsiteY3" fmla="*/ 749300 h 749300"/>
              <a:gd name="connsiteX4" fmla="*/ 14201 w 1521440"/>
              <a:gd name="connsiteY4" fmla="*/ 140870 h 74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1440" h="749300">
                <a:moveTo>
                  <a:pt x="0" y="0"/>
                </a:moveTo>
                <a:lnTo>
                  <a:pt x="1521440" y="0"/>
                </a:lnTo>
                <a:lnTo>
                  <a:pt x="1507239" y="140870"/>
                </a:lnTo>
                <a:cubicBezTo>
                  <a:pt x="1436185" y="488100"/>
                  <a:pt x="1128956" y="749300"/>
                  <a:pt x="760720" y="749300"/>
                </a:cubicBezTo>
                <a:cubicBezTo>
                  <a:pt x="392484" y="749300"/>
                  <a:pt x="85255" y="488100"/>
                  <a:pt x="14201" y="14087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3200" b="1" dirty="0">
                <a:solidFill>
                  <a:srgbClr val="FFFFFF"/>
                </a:solidFill>
              </a:rPr>
              <a:t>02</a:t>
            </a:r>
            <a:endParaRPr lang="zh-CN" altLang="en-US" sz="3200" b="1" dirty="0">
              <a:solidFill>
                <a:srgbClr val="FFFFFF"/>
              </a:solidFill>
            </a:endParaRPr>
          </a:p>
        </p:txBody>
      </p:sp>
      <p:pic>
        <p:nvPicPr>
          <p:cNvPr id="2055" name="MH_Other_5"/>
          <p:cNvPicPr>
            <a:picLocks/>
          </p:cNvPicPr>
          <p:nvPr>
            <p:custDataLst>
              <p:tags r:id="rId7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887"/>
          <a:stretch>
            <a:fillRect/>
          </a:stretch>
        </p:blipFill>
        <p:spPr bwMode="auto">
          <a:xfrm>
            <a:off x="4713605" y="1882240"/>
            <a:ext cx="2520950" cy="107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6" name="MH_Other_6"/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4899344" y="3820578"/>
            <a:ext cx="2149475" cy="1319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2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）提高广告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投放</a:t>
            </a:r>
            <a:r>
              <a:rPr lang="zh-CN" altLang="en-US" sz="20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效率；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2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）提高企业管理效率。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MH_SubTitle_2"/>
          <p:cNvSpPr/>
          <p:nvPr>
            <p:custDataLst>
              <p:tags r:id="rId9"/>
            </p:custDataLst>
          </p:nvPr>
        </p:nvSpPr>
        <p:spPr>
          <a:xfrm>
            <a:off x="4899344" y="2631540"/>
            <a:ext cx="2327275" cy="1189038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ctr">
              <a:defRPr/>
            </a:pPr>
            <a:r>
              <a:rPr lang="zh-CN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程序化的</a:t>
            </a:r>
            <a:r>
              <a:rPr lang="zh-CN" altLang="zh-CN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购买</a:t>
            </a:r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成为潜力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MH_Other_7"/>
          <p:cNvSpPr/>
          <p:nvPr>
            <p:custDataLst>
              <p:tags r:id="rId10"/>
            </p:custDataLst>
          </p:nvPr>
        </p:nvSpPr>
        <p:spPr>
          <a:xfrm>
            <a:off x="7855269" y="1882240"/>
            <a:ext cx="1520825" cy="749300"/>
          </a:xfrm>
          <a:custGeom>
            <a:avLst/>
            <a:gdLst>
              <a:gd name="connsiteX0" fmla="*/ 0 w 1521440"/>
              <a:gd name="connsiteY0" fmla="*/ 0 h 749300"/>
              <a:gd name="connsiteX1" fmla="*/ 1521440 w 1521440"/>
              <a:gd name="connsiteY1" fmla="*/ 0 h 749300"/>
              <a:gd name="connsiteX2" fmla="*/ 1507239 w 1521440"/>
              <a:gd name="connsiteY2" fmla="*/ 140870 h 749300"/>
              <a:gd name="connsiteX3" fmla="*/ 760720 w 1521440"/>
              <a:gd name="connsiteY3" fmla="*/ 749300 h 749300"/>
              <a:gd name="connsiteX4" fmla="*/ 14201 w 1521440"/>
              <a:gd name="connsiteY4" fmla="*/ 140870 h 74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1440" h="749300">
                <a:moveTo>
                  <a:pt x="0" y="0"/>
                </a:moveTo>
                <a:lnTo>
                  <a:pt x="1521440" y="0"/>
                </a:lnTo>
                <a:lnTo>
                  <a:pt x="1507239" y="140870"/>
                </a:lnTo>
                <a:cubicBezTo>
                  <a:pt x="1436185" y="488100"/>
                  <a:pt x="1128956" y="749300"/>
                  <a:pt x="760720" y="749300"/>
                </a:cubicBezTo>
                <a:cubicBezTo>
                  <a:pt x="392484" y="749300"/>
                  <a:pt x="85255" y="488100"/>
                  <a:pt x="14201" y="14087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3200" b="1" dirty="0">
                <a:solidFill>
                  <a:srgbClr val="FFFFFF"/>
                </a:solidFill>
              </a:rPr>
              <a:t>03</a:t>
            </a:r>
            <a:endParaRPr lang="zh-CN" altLang="en-US" sz="3200" b="1" dirty="0">
              <a:solidFill>
                <a:srgbClr val="FFFFFF"/>
              </a:solidFill>
            </a:endParaRPr>
          </a:p>
        </p:txBody>
      </p:sp>
      <p:pic>
        <p:nvPicPr>
          <p:cNvPr id="2059" name="MH_Other_8"/>
          <p:cNvPicPr>
            <a:picLocks/>
          </p:cNvPicPr>
          <p:nvPr>
            <p:custDataLst>
              <p:tags r:id="rId11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887"/>
          <a:stretch>
            <a:fillRect/>
          </a:stretch>
        </p:blipFill>
        <p:spPr bwMode="auto">
          <a:xfrm>
            <a:off x="7355205" y="1882240"/>
            <a:ext cx="2520950" cy="107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60" name="MH_Other_9"/>
          <p:cNvSpPr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7540944" y="3820578"/>
            <a:ext cx="2149475" cy="1319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2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）移动视频；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2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）微信。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MH_SubTitle_3"/>
          <p:cNvSpPr/>
          <p:nvPr>
            <p:custDataLst>
              <p:tags r:id="rId13"/>
            </p:custDataLst>
          </p:nvPr>
        </p:nvSpPr>
        <p:spPr>
          <a:xfrm>
            <a:off x="7540944" y="2631540"/>
            <a:ext cx="2149475" cy="731838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ctr">
              <a:defRPr/>
            </a:pPr>
            <a:r>
              <a:rPr lang="zh-CN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移动行业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62" name="MH_PageTitle"/>
          <p:cNvSpPr>
            <a:spLocks noGrp="1"/>
          </p:cNvSpPr>
          <p:nvPr>
            <p:ph type="title"/>
            <p:custDataLst>
              <p:tags r:id="rId14"/>
            </p:custDataLst>
          </p:nvPr>
        </p:nvSpPr>
        <p:spPr/>
        <p:txBody>
          <a:bodyPr/>
          <a:lstStyle/>
          <a:p>
            <a:r>
              <a:rPr lang="en-US" altLang="zh-CN" dirty="0"/>
              <a:t>3.</a:t>
            </a:r>
            <a:r>
              <a:rPr lang="zh-CN" altLang="en-US" dirty="0"/>
              <a:t>新媒体营销趋势分析</a:t>
            </a:r>
            <a:endParaRPr lang="zh-CN" altLang="en-US" dirty="0" smtClean="0"/>
          </a:p>
        </p:txBody>
      </p:sp>
      <p:sp>
        <p:nvSpPr>
          <p:cNvPr id="2" name="文本框 1"/>
          <p:cNvSpPr txBox="1"/>
          <p:nvPr/>
        </p:nvSpPr>
        <p:spPr>
          <a:xfrm>
            <a:off x="1321309" y="5756364"/>
            <a:ext cx="7429878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新媒体营销就是要与顾客建立直接联系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84094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5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2660651" y="1966914"/>
            <a:ext cx="6607175" cy="2554287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zh-CN" altLang="zh-CN" sz="16600">
                <a:solidFill>
                  <a:schemeClr val="accent1">
                    <a:lumMod val="40000"/>
                    <a:lumOff val="60000"/>
                  </a:schemeClr>
                </a:solidFill>
                <a:latin typeface="Impact" panose="020B0806030902050204" pitchFamily="34" charset="0"/>
              </a:rPr>
              <a:t>THANKS</a:t>
            </a:r>
            <a:endParaRPr lang="zh-CN" altLang="zh-CN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7" name="矩形 6"/>
          <p:cNvSpPr/>
          <p:nvPr>
            <p:custDataLst>
              <p:tags r:id="rId3"/>
            </p:custDataLst>
          </p:nvPr>
        </p:nvSpPr>
        <p:spPr>
          <a:xfrm>
            <a:off x="2771776" y="3133726"/>
            <a:ext cx="6494463" cy="43497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4400" spc="300" dirty="0">
              <a:ln w="3175">
                <a:noFill/>
              </a:ln>
              <a:solidFill>
                <a:schemeClr val="accent1">
                  <a:lumMod val="50000"/>
                </a:schemeClr>
              </a:solidFill>
              <a:latin typeface="方正毡笔黑繁体" panose="03000509000000000000" pitchFamily="65" charset="-122"/>
              <a:ea typeface="方正毡笔黑繁体" panose="03000509000000000000" pitchFamily="65" charset="-122"/>
            </a:endParaRPr>
          </a:p>
        </p:txBody>
      </p:sp>
      <p:sp>
        <p:nvSpPr>
          <p:cNvPr id="9" name="KSO_Shape"/>
          <p:cNvSpPr>
            <a:spLocks/>
          </p:cNvSpPr>
          <p:nvPr>
            <p:custDataLst>
              <p:tags r:id="rId4"/>
            </p:custDataLst>
          </p:nvPr>
        </p:nvSpPr>
        <p:spPr bwMode="auto">
          <a:xfrm>
            <a:off x="9166226" y="1930401"/>
            <a:ext cx="428625" cy="519113"/>
          </a:xfrm>
          <a:custGeom>
            <a:avLst/>
            <a:gdLst>
              <a:gd name="T0" fmla="*/ 371445 w 968375"/>
              <a:gd name="T1" fmla="*/ 4170766 h 1170887"/>
              <a:gd name="T2" fmla="*/ 1792630 w 968375"/>
              <a:gd name="T3" fmla="*/ 4800430 h 1170887"/>
              <a:gd name="T4" fmla="*/ 3197663 w 968375"/>
              <a:gd name="T5" fmla="*/ 4203058 h 1170887"/>
              <a:gd name="T6" fmla="*/ 3407611 w 968375"/>
              <a:gd name="T7" fmla="*/ 4299927 h 1170887"/>
              <a:gd name="T8" fmla="*/ 1792630 w 968375"/>
              <a:gd name="T9" fmla="*/ 5042605 h 1170887"/>
              <a:gd name="T10" fmla="*/ 145346 w 968375"/>
              <a:gd name="T11" fmla="*/ 4267639 h 1170887"/>
              <a:gd name="T12" fmla="*/ 371445 w 968375"/>
              <a:gd name="T13" fmla="*/ 4170766 h 1170887"/>
              <a:gd name="T14" fmla="*/ 3746756 w 968375"/>
              <a:gd name="T15" fmla="*/ 2669270 h 1170887"/>
              <a:gd name="T16" fmla="*/ 4166650 w 968375"/>
              <a:gd name="T17" fmla="*/ 3185913 h 1170887"/>
              <a:gd name="T18" fmla="*/ 3633706 w 968375"/>
              <a:gd name="T19" fmla="*/ 3718701 h 1170887"/>
              <a:gd name="T20" fmla="*/ 3439911 w 968375"/>
              <a:gd name="T21" fmla="*/ 3686415 h 1170887"/>
              <a:gd name="T22" fmla="*/ 3569109 w 968375"/>
              <a:gd name="T23" fmla="*/ 3476526 h 1170887"/>
              <a:gd name="T24" fmla="*/ 3633706 w 968375"/>
              <a:gd name="T25" fmla="*/ 3492671 h 1170887"/>
              <a:gd name="T26" fmla="*/ 3924402 w 968375"/>
              <a:gd name="T27" fmla="*/ 3185913 h 1170887"/>
              <a:gd name="T28" fmla="*/ 3730608 w 968375"/>
              <a:gd name="T29" fmla="*/ 2911445 h 1170887"/>
              <a:gd name="T30" fmla="*/ 3746756 w 968375"/>
              <a:gd name="T31" fmla="*/ 2669270 h 1170887"/>
              <a:gd name="T32" fmla="*/ 3536810 w 968375"/>
              <a:gd name="T33" fmla="*/ 2314074 h 1170887"/>
              <a:gd name="T34" fmla="*/ 3569109 w 968375"/>
              <a:gd name="T35" fmla="*/ 2636978 h 1170887"/>
              <a:gd name="T36" fmla="*/ 1792630 w 968375"/>
              <a:gd name="T37" fmla="*/ 4412946 h 1170887"/>
              <a:gd name="T38" fmla="*/ 0 w 968375"/>
              <a:gd name="T39" fmla="*/ 2636978 h 1170887"/>
              <a:gd name="T40" fmla="*/ 32302 w 968375"/>
              <a:gd name="T41" fmla="*/ 2346365 h 1170887"/>
              <a:gd name="T42" fmla="*/ 1792630 w 968375"/>
              <a:gd name="T43" fmla="*/ 3266639 h 1170887"/>
              <a:gd name="T44" fmla="*/ 3536810 w 968375"/>
              <a:gd name="T45" fmla="*/ 2346365 h 1170887"/>
              <a:gd name="T46" fmla="*/ 3536810 w 968375"/>
              <a:gd name="T47" fmla="*/ 2314074 h 1170887"/>
              <a:gd name="T48" fmla="*/ 1792630 w 968375"/>
              <a:gd name="T49" fmla="*/ 1603686 h 1170887"/>
              <a:gd name="T50" fmla="*/ 3343009 w 968375"/>
              <a:gd name="T51" fmla="*/ 2346365 h 1170887"/>
              <a:gd name="T52" fmla="*/ 3326861 w 968375"/>
              <a:gd name="T53" fmla="*/ 2459381 h 1170887"/>
              <a:gd name="T54" fmla="*/ 1792630 w 968375"/>
              <a:gd name="T55" fmla="*/ 1942738 h 1170887"/>
              <a:gd name="T56" fmla="*/ 242248 w 968375"/>
              <a:gd name="T57" fmla="*/ 2459381 h 1170887"/>
              <a:gd name="T58" fmla="*/ 226095 w 968375"/>
              <a:gd name="T59" fmla="*/ 2346365 h 1170887"/>
              <a:gd name="T60" fmla="*/ 1792630 w 968375"/>
              <a:gd name="T61" fmla="*/ 1603686 h 1170887"/>
              <a:gd name="T62" fmla="*/ 2340261 w 968375"/>
              <a:gd name="T63" fmla="*/ 267425 h 1170887"/>
              <a:gd name="T64" fmla="*/ 2384732 w 968375"/>
              <a:gd name="T65" fmla="*/ 1604557 h 1170887"/>
              <a:gd name="T66" fmla="*/ 2340261 w 968375"/>
              <a:gd name="T67" fmla="*/ 267425 h 1170887"/>
              <a:gd name="T68" fmla="*/ 1183916 w 968375"/>
              <a:gd name="T69" fmla="*/ 178285 h 1170887"/>
              <a:gd name="T70" fmla="*/ 1228390 w 968375"/>
              <a:gd name="T71" fmla="*/ 1515418 h 1170887"/>
              <a:gd name="T72" fmla="*/ 1183916 w 968375"/>
              <a:gd name="T73" fmla="*/ 178285 h 1170887"/>
              <a:gd name="T74" fmla="*/ 1762085 w 968375"/>
              <a:gd name="T75" fmla="*/ 0 h 1170887"/>
              <a:gd name="T76" fmla="*/ 1806562 w 968375"/>
              <a:gd name="T77" fmla="*/ 1337130 h 1170887"/>
              <a:gd name="T78" fmla="*/ 1762085 w 968375"/>
              <a:gd name="T79" fmla="*/ 0 h 1170887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0" t="0" r="r" b="b"/>
            <a:pathLst>
              <a:path w="968375" h="1170887">
                <a:moveTo>
                  <a:pt x="86328" y="968447"/>
                </a:moveTo>
                <a:cubicBezTo>
                  <a:pt x="120108" y="1054672"/>
                  <a:pt x="258984" y="1114654"/>
                  <a:pt x="416627" y="1114654"/>
                </a:cubicBezTo>
                <a:cubicBezTo>
                  <a:pt x="566762" y="1114654"/>
                  <a:pt x="701884" y="1058421"/>
                  <a:pt x="743172" y="975945"/>
                </a:cubicBezTo>
                <a:cubicBezTo>
                  <a:pt x="791966" y="998438"/>
                  <a:pt x="791966" y="998438"/>
                  <a:pt x="791966" y="998438"/>
                </a:cubicBezTo>
                <a:cubicBezTo>
                  <a:pt x="743172" y="1103407"/>
                  <a:pt x="589283" y="1170887"/>
                  <a:pt x="416627" y="1170887"/>
                </a:cubicBezTo>
                <a:cubicBezTo>
                  <a:pt x="236464" y="1170887"/>
                  <a:pt x="78821" y="1095909"/>
                  <a:pt x="33780" y="990941"/>
                </a:cubicBezTo>
                <a:cubicBezTo>
                  <a:pt x="86328" y="968447"/>
                  <a:pt x="86328" y="968447"/>
                  <a:pt x="86328" y="968447"/>
                </a:cubicBezTo>
                <a:close/>
                <a:moveTo>
                  <a:pt x="870787" y="619801"/>
                </a:moveTo>
                <a:cubicBezTo>
                  <a:pt x="927088" y="634796"/>
                  <a:pt x="968375" y="683532"/>
                  <a:pt x="968375" y="739765"/>
                </a:cubicBezTo>
                <a:cubicBezTo>
                  <a:pt x="968375" y="810994"/>
                  <a:pt x="912074" y="863478"/>
                  <a:pt x="844513" y="863478"/>
                </a:cubicBezTo>
                <a:cubicBezTo>
                  <a:pt x="829500" y="863478"/>
                  <a:pt x="814486" y="863478"/>
                  <a:pt x="799473" y="855981"/>
                </a:cubicBezTo>
                <a:cubicBezTo>
                  <a:pt x="810733" y="840985"/>
                  <a:pt x="821993" y="822241"/>
                  <a:pt x="829500" y="807245"/>
                </a:cubicBezTo>
                <a:cubicBezTo>
                  <a:pt x="833253" y="807245"/>
                  <a:pt x="840760" y="810994"/>
                  <a:pt x="844513" y="810994"/>
                </a:cubicBezTo>
                <a:cubicBezTo>
                  <a:pt x="882047" y="810994"/>
                  <a:pt x="912074" y="777254"/>
                  <a:pt x="912074" y="739765"/>
                </a:cubicBezTo>
                <a:cubicBezTo>
                  <a:pt x="912074" y="713523"/>
                  <a:pt x="893307" y="687281"/>
                  <a:pt x="867034" y="676034"/>
                </a:cubicBezTo>
                <a:cubicBezTo>
                  <a:pt x="870787" y="661038"/>
                  <a:pt x="870787" y="642294"/>
                  <a:pt x="870787" y="619801"/>
                </a:cubicBezTo>
                <a:close/>
                <a:moveTo>
                  <a:pt x="821993" y="537325"/>
                </a:moveTo>
                <a:cubicBezTo>
                  <a:pt x="825746" y="556070"/>
                  <a:pt x="829500" y="582312"/>
                  <a:pt x="829500" y="612303"/>
                </a:cubicBezTo>
                <a:cubicBezTo>
                  <a:pt x="829500" y="840985"/>
                  <a:pt x="645584" y="1024681"/>
                  <a:pt x="416627" y="1024681"/>
                </a:cubicBezTo>
                <a:cubicBezTo>
                  <a:pt x="187669" y="1024681"/>
                  <a:pt x="0" y="840985"/>
                  <a:pt x="0" y="612303"/>
                </a:cubicBezTo>
                <a:cubicBezTo>
                  <a:pt x="0" y="586061"/>
                  <a:pt x="3753" y="563567"/>
                  <a:pt x="7507" y="544823"/>
                </a:cubicBezTo>
                <a:cubicBezTo>
                  <a:pt x="7507" y="664787"/>
                  <a:pt x="187669" y="758510"/>
                  <a:pt x="416627" y="758510"/>
                </a:cubicBezTo>
                <a:cubicBezTo>
                  <a:pt x="641830" y="758510"/>
                  <a:pt x="821993" y="664787"/>
                  <a:pt x="821993" y="544823"/>
                </a:cubicBezTo>
                <a:cubicBezTo>
                  <a:pt x="821993" y="541074"/>
                  <a:pt x="821993" y="541074"/>
                  <a:pt x="821993" y="537325"/>
                </a:cubicBezTo>
                <a:close/>
                <a:moveTo>
                  <a:pt x="416627" y="372374"/>
                </a:moveTo>
                <a:cubicBezTo>
                  <a:pt x="611803" y="372374"/>
                  <a:pt x="776952" y="451101"/>
                  <a:pt x="776952" y="544823"/>
                </a:cubicBezTo>
                <a:cubicBezTo>
                  <a:pt x="776952" y="556070"/>
                  <a:pt x="776952" y="563567"/>
                  <a:pt x="773199" y="571065"/>
                </a:cubicBezTo>
                <a:cubicBezTo>
                  <a:pt x="716898" y="499836"/>
                  <a:pt x="578023" y="451101"/>
                  <a:pt x="416627" y="451101"/>
                </a:cubicBezTo>
                <a:cubicBezTo>
                  <a:pt x="251477" y="451101"/>
                  <a:pt x="112601" y="499836"/>
                  <a:pt x="56301" y="571065"/>
                </a:cubicBezTo>
                <a:cubicBezTo>
                  <a:pt x="52547" y="563567"/>
                  <a:pt x="52547" y="556070"/>
                  <a:pt x="52547" y="544823"/>
                </a:cubicBezTo>
                <a:cubicBezTo>
                  <a:pt x="52547" y="451101"/>
                  <a:pt x="217696" y="372374"/>
                  <a:pt x="416627" y="372374"/>
                </a:cubicBezTo>
                <a:close/>
                <a:moveTo>
                  <a:pt x="543902" y="62096"/>
                </a:moveTo>
                <a:cubicBezTo>
                  <a:pt x="636930" y="186288"/>
                  <a:pt x="492220" y="196637"/>
                  <a:pt x="554238" y="372576"/>
                </a:cubicBezTo>
                <a:cubicBezTo>
                  <a:pt x="409528" y="155240"/>
                  <a:pt x="585248" y="196637"/>
                  <a:pt x="543902" y="62096"/>
                </a:cubicBezTo>
                <a:close/>
                <a:moveTo>
                  <a:pt x="275155" y="41398"/>
                </a:moveTo>
                <a:cubicBezTo>
                  <a:pt x="368183" y="175939"/>
                  <a:pt x="223472" y="175939"/>
                  <a:pt x="285491" y="351878"/>
                </a:cubicBezTo>
                <a:cubicBezTo>
                  <a:pt x="140780" y="144891"/>
                  <a:pt x="316500" y="186288"/>
                  <a:pt x="275155" y="41398"/>
                </a:cubicBezTo>
                <a:close/>
                <a:moveTo>
                  <a:pt x="409528" y="0"/>
                </a:moveTo>
                <a:cubicBezTo>
                  <a:pt x="502556" y="124192"/>
                  <a:pt x="357846" y="134542"/>
                  <a:pt x="419865" y="310480"/>
                </a:cubicBezTo>
                <a:cubicBezTo>
                  <a:pt x="275155" y="103493"/>
                  <a:pt x="450874" y="144891"/>
                  <a:pt x="409528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grpSp>
        <p:nvGrpSpPr>
          <p:cNvPr id="3" name="Group 4"/>
          <p:cNvGrpSpPr>
            <a:grpSpLocks noChangeAspect="1"/>
          </p:cNvGrpSpPr>
          <p:nvPr>
            <p:custDataLst>
              <p:tags r:id="rId5"/>
            </p:custDataLst>
          </p:nvPr>
        </p:nvGrpSpPr>
        <p:grpSpPr bwMode="auto">
          <a:xfrm>
            <a:off x="5148581" y="3172708"/>
            <a:ext cx="1780112" cy="352832"/>
            <a:chOff x="2088" y="3330"/>
            <a:chExt cx="1786" cy="354"/>
          </a:xfrm>
          <a:solidFill>
            <a:schemeClr val="accent1">
              <a:lumMod val="50000"/>
            </a:schemeClr>
          </a:solidFill>
        </p:grpSpPr>
        <p:sp>
          <p:nvSpPr>
            <p:cNvPr id="5" name="Freeform 5"/>
            <p:cNvSpPr>
              <a:spLocks noEditPoints="1"/>
            </p:cNvSpPr>
            <p:nvPr/>
          </p:nvSpPr>
          <p:spPr bwMode="auto">
            <a:xfrm>
              <a:off x="2088" y="3336"/>
              <a:ext cx="322" cy="341"/>
            </a:xfrm>
            <a:custGeom>
              <a:avLst/>
              <a:gdLst>
                <a:gd name="T0" fmla="*/ 1030 w 5379"/>
                <a:gd name="T1" fmla="*/ 3786 h 5658"/>
                <a:gd name="T2" fmla="*/ 847 w 5379"/>
                <a:gd name="T3" fmla="*/ 4986 h 5658"/>
                <a:gd name="T4" fmla="*/ 1144 w 5379"/>
                <a:gd name="T5" fmla="*/ 4962 h 5658"/>
                <a:gd name="T6" fmla="*/ 1084 w 5379"/>
                <a:gd name="T7" fmla="*/ 3769 h 5658"/>
                <a:gd name="T8" fmla="*/ 2128 w 5379"/>
                <a:gd name="T9" fmla="*/ 3810 h 5658"/>
                <a:gd name="T10" fmla="*/ 1716 w 5379"/>
                <a:gd name="T11" fmla="*/ 3978 h 5658"/>
                <a:gd name="T12" fmla="*/ 1671 w 5379"/>
                <a:gd name="T13" fmla="*/ 4914 h 5658"/>
                <a:gd name="T14" fmla="*/ 2998 w 5379"/>
                <a:gd name="T15" fmla="*/ 3427 h 5658"/>
                <a:gd name="T16" fmla="*/ 2540 w 5379"/>
                <a:gd name="T17" fmla="*/ 2827 h 5658"/>
                <a:gd name="T18" fmla="*/ 2403 w 5379"/>
                <a:gd name="T19" fmla="*/ 3307 h 5658"/>
                <a:gd name="T20" fmla="*/ 2998 w 5379"/>
                <a:gd name="T21" fmla="*/ 2659 h 5658"/>
                <a:gd name="T22" fmla="*/ 1762 w 5379"/>
                <a:gd name="T23" fmla="*/ 2899 h 5658"/>
                <a:gd name="T24" fmla="*/ 526 w 5379"/>
                <a:gd name="T25" fmla="*/ 3355 h 5658"/>
                <a:gd name="T26" fmla="*/ 435 w 5379"/>
                <a:gd name="T27" fmla="*/ 2875 h 5658"/>
                <a:gd name="T28" fmla="*/ 4257 w 5379"/>
                <a:gd name="T29" fmla="*/ 2275 h 5658"/>
                <a:gd name="T30" fmla="*/ 3570 w 5379"/>
                <a:gd name="T31" fmla="*/ 3139 h 5658"/>
                <a:gd name="T32" fmla="*/ 3639 w 5379"/>
                <a:gd name="T33" fmla="*/ 3067 h 5658"/>
                <a:gd name="T34" fmla="*/ 4051 w 5379"/>
                <a:gd name="T35" fmla="*/ 3163 h 5658"/>
                <a:gd name="T36" fmla="*/ 4257 w 5379"/>
                <a:gd name="T37" fmla="*/ 2275 h 5658"/>
                <a:gd name="T38" fmla="*/ 2403 w 5379"/>
                <a:gd name="T39" fmla="*/ 2227 h 5658"/>
                <a:gd name="T40" fmla="*/ 2998 w 5379"/>
                <a:gd name="T41" fmla="*/ 2443 h 5658"/>
                <a:gd name="T42" fmla="*/ 1671 w 5379"/>
                <a:gd name="T43" fmla="*/ 1891 h 5658"/>
                <a:gd name="T44" fmla="*/ 641 w 5379"/>
                <a:gd name="T45" fmla="*/ 2419 h 5658"/>
                <a:gd name="T46" fmla="*/ 206 w 5379"/>
                <a:gd name="T47" fmla="*/ 2371 h 5658"/>
                <a:gd name="T48" fmla="*/ 1671 w 5379"/>
                <a:gd name="T49" fmla="*/ 1891 h 5658"/>
                <a:gd name="T50" fmla="*/ 2701 w 5379"/>
                <a:gd name="T51" fmla="*/ 1363 h 5658"/>
                <a:gd name="T52" fmla="*/ 2403 w 5379"/>
                <a:gd name="T53" fmla="*/ 1867 h 5658"/>
                <a:gd name="T54" fmla="*/ 2998 w 5379"/>
                <a:gd name="T55" fmla="*/ 1795 h 5658"/>
                <a:gd name="T56" fmla="*/ 2788 w 5379"/>
                <a:gd name="T57" fmla="*/ 1345 h 5658"/>
                <a:gd name="T58" fmla="*/ 2815 w 5379"/>
                <a:gd name="T59" fmla="*/ 164 h 5658"/>
                <a:gd name="T60" fmla="*/ 2975 w 5379"/>
                <a:gd name="T61" fmla="*/ 811 h 5658"/>
                <a:gd name="T62" fmla="*/ 3158 w 5379"/>
                <a:gd name="T63" fmla="*/ 1003 h 5658"/>
                <a:gd name="T64" fmla="*/ 3547 w 5379"/>
                <a:gd name="T65" fmla="*/ 1819 h 5658"/>
                <a:gd name="T66" fmla="*/ 4234 w 5379"/>
                <a:gd name="T67" fmla="*/ 1939 h 5658"/>
                <a:gd name="T68" fmla="*/ 4211 w 5379"/>
                <a:gd name="T69" fmla="*/ 571 h 5658"/>
                <a:gd name="T70" fmla="*/ 4875 w 5379"/>
                <a:gd name="T71" fmla="*/ 595 h 5658"/>
                <a:gd name="T72" fmla="*/ 5310 w 5379"/>
                <a:gd name="T73" fmla="*/ 1867 h 5658"/>
                <a:gd name="T74" fmla="*/ 4875 w 5379"/>
                <a:gd name="T75" fmla="*/ 2131 h 5658"/>
                <a:gd name="T76" fmla="*/ 4829 w 5379"/>
                <a:gd name="T77" fmla="*/ 5442 h 5658"/>
                <a:gd name="T78" fmla="*/ 4257 w 5379"/>
                <a:gd name="T79" fmla="*/ 3715 h 5658"/>
                <a:gd name="T80" fmla="*/ 3822 w 5379"/>
                <a:gd name="T81" fmla="*/ 3786 h 5658"/>
                <a:gd name="T82" fmla="*/ 3570 w 5379"/>
                <a:gd name="T83" fmla="*/ 3427 h 5658"/>
                <a:gd name="T84" fmla="*/ 3502 w 5379"/>
                <a:gd name="T85" fmla="*/ 5346 h 5658"/>
                <a:gd name="T86" fmla="*/ 2975 w 5379"/>
                <a:gd name="T87" fmla="*/ 4194 h 5658"/>
                <a:gd name="T88" fmla="*/ 2311 w 5379"/>
                <a:gd name="T89" fmla="*/ 4890 h 5658"/>
                <a:gd name="T90" fmla="*/ 1648 w 5379"/>
                <a:gd name="T91" fmla="*/ 4962 h 5658"/>
                <a:gd name="T92" fmla="*/ 343 w 5379"/>
                <a:gd name="T93" fmla="*/ 5586 h 5658"/>
                <a:gd name="T94" fmla="*/ 320 w 5379"/>
                <a:gd name="T95" fmla="*/ 4002 h 5658"/>
                <a:gd name="T96" fmla="*/ 778 w 5379"/>
                <a:gd name="T97" fmla="*/ 3619 h 5658"/>
                <a:gd name="T98" fmla="*/ 1602 w 5379"/>
                <a:gd name="T99" fmla="*/ 3667 h 5658"/>
                <a:gd name="T100" fmla="*/ 1854 w 5379"/>
                <a:gd name="T101" fmla="*/ 3451 h 5658"/>
                <a:gd name="T102" fmla="*/ 1877 w 5379"/>
                <a:gd name="T103" fmla="*/ 1435 h 5658"/>
                <a:gd name="T104" fmla="*/ 1899 w 5379"/>
                <a:gd name="T105" fmla="*/ 1291 h 5658"/>
                <a:gd name="T106" fmla="*/ 0 w 5379"/>
                <a:gd name="T107" fmla="*/ 1675 h 5658"/>
                <a:gd name="T108" fmla="*/ 1396 w 5379"/>
                <a:gd name="T109" fmla="*/ 1123 h 5658"/>
                <a:gd name="T110" fmla="*/ 1922 w 5379"/>
                <a:gd name="T111" fmla="*/ 1219 h 5658"/>
                <a:gd name="T112" fmla="*/ 2334 w 5379"/>
                <a:gd name="T113" fmla="*/ 1147 h 5658"/>
                <a:gd name="T114" fmla="*/ 2449 w 5379"/>
                <a:gd name="T115" fmla="*/ 451 h 5658"/>
                <a:gd name="T116" fmla="*/ 784 w 5379"/>
                <a:gd name="T117" fmla="*/ 8 h 5658"/>
                <a:gd name="T118" fmla="*/ 1053 w 5379"/>
                <a:gd name="T119" fmla="*/ 164 h 5658"/>
                <a:gd name="T120" fmla="*/ 869 w 5379"/>
                <a:gd name="T121" fmla="*/ 1003 h 5658"/>
                <a:gd name="T122" fmla="*/ 480 w 5379"/>
                <a:gd name="T123" fmla="*/ 499 h 5658"/>
                <a:gd name="T124" fmla="*/ 784 w 5379"/>
                <a:gd name="T125" fmla="*/ 8 h 5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379" h="5658">
                  <a:moveTo>
                    <a:pt x="1084" y="3769"/>
                  </a:moveTo>
                  <a:cubicBezTo>
                    <a:pt x="1068" y="3769"/>
                    <a:pt x="1050" y="3774"/>
                    <a:pt x="1030" y="3786"/>
                  </a:cubicBezTo>
                  <a:cubicBezTo>
                    <a:pt x="999" y="3818"/>
                    <a:pt x="938" y="3874"/>
                    <a:pt x="847" y="3954"/>
                  </a:cubicBezTo>
                  <a:cubicBezTo>
                    <a:pt x="877" y="4290"/>
                    <a:pt x="877" y="4634"/>
                    <a:pt x="847" y="4986"/>
                  </a:cubicBezTo>
                  <a:cubicBezTo>
                    <a:pt x="862" y="4986"/>
                    <a:pt x="900" y="4986"/>
                    <a:pt x="961" y="4986"/>
                  </a:cubicBezTo>
                  <a:cubicBezTo>
                    <a:pt x="1037" y="4970"/>
                    <a:pt x="1098" y="4962"/>
                    <a:pt x="1144" y="4962"/>
                  </a:cubicBezTo>
                  <a:cubicBezTo>
                    <a:pt x="1175" y="4578"/>
                    <a:pt x="1190" y="4298"/>
                    <a:pt x="1190" y="4122"/>
                  </a:cubicBezTo>
                  <a:cubicBezTo>
                    <a:pt x="1190" y="3888"/>
                    <a:pt x="1155" y="3771"/>
                    <a:pt x="1084" y="3769"/>
                  </a:cubicBezTo>
                  <a:close/>
                  <a:moveTo>
                    <a:pt x="2998" y="3427"/>
                  </a:moveTo>
                  <a:cubicBezTo>
                    <a:pt x="2769" y="3507"/>
                    <a:pt x="2479" y="3635"/>
                    <a:pt x="2128" y="3810"/>
                  </a:cubicBezTo>
                  <a:cubicBezTo>
                    <a:pt x="2037" y="3858"/>
                    <a:pt x="1968" y="3890"/>
                    <a:pt x="1922" y="3906"/>
                  </a:cubicBezTo>
                  <a:cubicBezTo>
                    <a:pt x="1861" y="3954"/>
                    <a:pt x="1793" y="3978"/>
                    <a:pt x="1716" y="3978"/>
                  </a:cubicBezTo>
                  <a:cubicBezTo>
                    <a:pt x="1716" y="4090"/>
                    <a:pt x="1709" y="4298"/>
                    <a:pt x="1693" y="4602"/>
                  </a:cubicBezTo>
                  <a:cubicBezTo>
                    <a:pt x="1678" y="4730"/>
                    <a:pt x="1671" y="4834"/>
                    <a:pt x="1671" y="4914"/>
                  </a:cubicBezTo>
                  <a:cubicBezTo>
                    <a:pt x="2250" y="4274"/>
                    <a:pt x="2693" y="3794"/>
                    <a:pt x="2998" y="3475"/>
                  </a:cubicBezTo>
                  <a:cubicBezTo>
                    <a:pt x="2998" y="3459"/>
                    <a:pt x="2998" y="3443"/>
                    <a:pt x="2998" y="3427"/>
                  </a:cubicBezTo>
                  <a:close/>
                  <a:moveTo>
                    <a:pt x="2998" y="2659"/>
                  </a:moveTo>
                  <a:cubicBezTo>
                    <a:pt x="2891" y="2691"/>
                    <a:pt x="2739" y="2747"/>
                    <a:pt x="2540" y="2827"/>
                  </a:cubicBezTo>
                  <a:cubicBezTo>
                    <a:pt x="2479" y="2843"/>
                    <a:pt x="2434" y="2859"/>
                    <a:pt x="2403" y="2875"/>
                  </a:cubicBezTo>
                  <a:cubicBezTo>
                    <a:pt x="2403" y="3035"/>
                    <a:pt x="2403" y="3179"/>
                    <a:pt x="2403" y="3307"/>
                  </a:cubicBezTo>
                  <a:cubicBezTo>
                    <a:pt x="2586" y="3259"/>
                    <a:pt x="2785" y="3219"/>
                    <a:pt x="2998" y="3187"/>
                  </a:cubicBezTo>
                  <a:cubicBezTo>
                    <a:pt x="2998" y="2995"/>
                    <a:pt x="2998" y="2819"/>
                    <a:pt x="2998" y="2659"/>
                  </a:cubicBezTo>
                  <a:close/>
                  <a:moveTo>
                    <a:pt x="1739" y="2659"/>
                  </a:moveTo>
                  <a:cubicBezTo>
                    <a:pt x="1747" y="2739"/>
                    <a:pt x="1754" y="2819"/>
                    <a:pt x="1762" y="2899"/>
                  </a:cubicBezTo>
                  <a:cubicBezTo>
                    <a:pt x="1457" y="2947"/>
                    <a:pt x="1083" y="3075"/>
                    <a:pt x="641" y="3283"/>
                  </a:cubicBezTo>
                  <a:cubicBezTo>
                    <a:pt x="595" y="3315"/>
                    <a:pt x="557" y="3339"/>
                    <a:pt x="526" y="3355"/>
                  </a:cubicBezTo>
                  <a:cubicBezTo>
                    <a:pt x="343" y="3419"/>
                    <a:pt x="229" y="3387"/>
                    <a:pt x="183" y="3259"/>
                  </a:cubicBezTo>
                  <a:cubicBezTo>
                    <a:pt x="122" y="3067"/>
                    <a:pt x="206" y="2939"/>
                    <a:pt x="435" y="2875"/>
                  </a:cubicBezTo>
                  <a:cubicBezTo>
                    <a:pt x="648" y="2795"/>
                    <a:pt x="1083" y="2723"/>
                    <a:pt x="1739" y="2659"/>
                  </a:cubicBezTo>
                  <a:close/>
                  <a:moveTo>
                    <a:pt x="4257" y="2275"/>
                  </a:moveTo>
                  <a:cubicBezTo>
                    <a:pt x="4013" y="2339"/>
                    <a:pt x="3784" y="2427"/>
                    <a:pt x="3570" y="2539"/>
                  </a:cubicBezTo>
                  <a:cubicBezTo>
                    <a:pt x="3570" y="2739"/>
                    <a:pt x="3570" y="2939"/>
                    <a:pt x="3570" y="3139"/>
                  </a:cubicBezTo>
                  <a:cubicBezTo>
                    <a:pt x="3570" y="3123"/>
                    <a:pt x="3586" y="3107"/>
                    <a:pt x="3616" y="3091"/>
                  </a:cubicBezTo>
                  <a:cubicBezTo>
                    <a:pt x="3631" y="3075"/>
                    <a:pt x="3639" y="3067"/>
                    <a:pt x="3639" y="3067"/>
                  </a:cubicBezTo>
                  <a:cubicBezTo>
                    <a:pt x="3776" y="2939"/>
                    <a:pt x="3898" y="2955"/>
                    <a:pt x="4005" y="3115"/>
                  </a:cubicBezTo>
                  <a:cubicBezTo>
                    <a:pt x="4005" y="3131"/>
                    <a:pt x="4021" y="3147"/>
                    <a:pt x="4051" y="3163"/>
                  </a:cubicBezTo>
                  <a:cubicBezTo>
                    <a:pt x="4143" y="3307"/>
                    <a:pt x="4211" y="3427"/>
                    <a:pt x="4257" y="3523"/>
                  </a:cubicBezTo>
                  <a:cubicBezTo>
                    <a:pt x="4257" y="3123"/>
                    <a:pt x="4257" y="2707"/>
                    <a:pt x="4257" y="2275"/>
                  </a:cubicBezTo>
                  <a:close/>
                  <a:moveTo>
                    <a:pt x="2998" y="2059"/>
                  </a:moveTo>
                  <a:cubicBezTo>
                    <a:pt x="2785" y="2107"/>
                    <a:pt x="2586" y="2163"/>
                    <a:pt x="2403" y="2227"/>
                  </a:cubicBezTo>
                  <a:cubicBezTo>
                    <a:pt x="2403" y="2323"/>
                    <a:pt x="2403" y="2419"/>
                    <a:pt x="2403" y="2515"/>
                  </a:cubicBezTo>
                  <a:cubicBezTo>
                    <a:pt x="2601" y="2467"/>
                    <a:pt x="2800" y="2443"/>
                    <a:pt x="2998" y="2443"/>
                  </a:cubicBezTo>
                  <a:cubicBezTo>
                    <a:pt x="2998" y="2315"/>
                    <a:pt x="2998" y="2187"/>
                    <a:pt x="2998" y="2059"/>
                  </a:cubicBezTo>
                  <a:close/>
                  <a:moveTo>
                    <a:pt x="1671" y="1891"/>
                  </a:moveTo>
                  <a:cubicBezTo>
                    <a:pt x="1686" y="1947"/>
                    <a:pt x="1701" y="2003"/>
                    <a:pt x="1716" y="2059"/>
                  </a:cubicBezTo>
                  <a:cubicBezTo>
                    <a:pt x="1442" y="2107"/>
                    <a:pt x="1083" y="2227"/>
                    <a:pt x="641" y="2419"/>
                  </a:cubicBezTo>
                  <a:cubicBezTo>
                    <a:pt x="595" y="2435"/>
                    <a:pt x="564" y="2451"/>
                    <a:pt x="549" y="2467"/>
                  </a:cubicBezTo>
                  <a:cubicBezTo>
                    <a:pt x="366" y="2563"/>
                    <a:pt x="251" y="2531"/>
                    <a:pt x="206" y="2371"/>
                  </a:cubicBezTo>
                  <a:cubicBezTo>
                    <a:pt x="129" y="2227"/>
                    <a:pt x="190" y="2115"/>
                    <a:pt x="389" y="2035"/>
                  </a:cubicBezTo>
                  <a:cubicBezTo>
                    <a:pt x="618" y="1971"/>
                    <a:pt x="1045" y="1923"/>
                    <a:pt x="1671" y="1891"/>
                  </a:cubicBezTo>
                  <a:close/>
                  <a:moveTo>
                    <a:pt x="2788" y="1345"/>
                  </a:moveTo>
                  <a:cubicBezTo>
                    <a:pt x="2761" y="1345"/>
                    <a:pt x="2732" y="1351"/>
                    <a:pt x="2701" y="1363"/>
                  </a:cubicBezTo>
                  <a:cubicBezTo>
                    <a:pt x="2640" y="1395"/>
                    <a:pt x="2548" y="1459"/>
                    <a:pt x="2426" y="1555"/>
                  </a:cubicBezTo>
                  <a:cubicBezTo>
                    <a:pt x="2426" y="1651"/>
                    <a:pt x="2418" y="1755"/>
                    <a:pt x="2403" y="1867"/>
                  </a:cubicBezTo>
                  <a:cubicBezTo>
                    <a:pt x="2556" y="1851"/>
                    <a:pt x="2609" y="1843"/>
                    <a:pt x="2563" y="1843"/>
                  </a:cubicBezTo>
                  <a:cubicBezTo>
                    <a:pt x="2777" y="1827"/>
                    <a:pt x="2922" y="1811"/>
                    <a:pt x="2998" y="1795"/>
                  </a:cubicBezTo>
                  <a:cubicBezTo>
                    <a:pt x="2998" y="1747"/>
                    <a:pt x="2998" y="1707"/>
                    <a:pt x="2998" y="1675"/>
                  </a:cubicBezTo>
                  <a:cubicBezTo>
                    <a:pt x="2973" y="1454"/>
                    <a:pt x="2903" y="1344"/>
                    <a:pt x="2788" y="1345"/>
                  </a:cubicBezTo>
                  <a:close/>
                  <a:moveTo>
                    <a:pt x="2744" y="163"/>
                  </a:moveTo>
                  <a:cubicBezTo>
                    <a:pt x="2767" y="161"/>
                    <a:pt x="2790" y="162"/>
                    <a:pt x="2815" y="164"/>
                  </a:cubicBezTo>
                  <a:cubicBezTo>
                    <a:pt x="2998" y="148"/>
                    <a:pt x="3067" y="283"/>
                    <a:pt x="3021" y="571"/>
                  </a:cubicBezTo>
                  <a:cubicBezTo>
                    <a:pt x="3021" y="619"/>
                    <a:pt x="3006" y="699"/>
                    <a:pt x="2975" y="811"/>
                  </a:cubicBezTo>
                  <a:cubicBezTo>
                    <a:pt x="2960" y="891"/>
                    <a:pt x="2952" y="947"/>
                    <a:pt x="2952" y="979"/>
                  </a:cubicBezTo>
                  <a:cubicBezTo>
                    <a:pt x="3029" y="979"/>
                    <a:pt x="3097" y="987"/>
                    <a:pt x="3158" y="1003"/>
                  </a:cubicBezTo>
                  <a:cubicBezTo>
                    <a:pt x="3433" y="1051"/>
                    <a:pt x="3563" y="1251"/>
                    <a:pt x="3547" y="1603"/>
                  </a:cubicBezTo>
                  <a:cubicBezTo>
                    <a:pt x="3547" y="1651"/>
                    <a:pt x="3547" y="1723"/>
                    <a:pt x="3547" y="1819"/>
                  </a:cubicBezTo>
                  <a:cubicBezTo>
                    <a:pt x="3563" y="1915"/>
                    <a:pt x="3570" y="1995"/>
                    <a:pt x="3570" y="2059"/>
                  </a:cubicBezTo>
                  <a:cubicBezTo>
                    <a:pt x="3753" y="2011"/>
                    <a:pt x="3975" y="1971"/>
                    <a:pt x="4234" y="1939"/>
                  </a:cubicBezTo>
                  <a:cubicBezTo>
                    <a:pt x="4234" y="1795"/>
                    <a:pt x="4234" y="1587"/>
                    <a:pt x="4234" y="1315"/>
                  </a:cubicBezTo>
                  <a:cubicBezTo>
                    <a:pt x="4219" y="995"/>
                    <a:pt x="4211" y="747"/>
                    <a:pt x="4211" y="571"/>
                  </a:cubicBezTo>
                  <a:cubicBezTo>
                    <a:pt x="4196" y="363"/>
                    <a:pt x="4288" y="243"/>
                    <a:pt x="4486" y="212"/>
                  </a:cubicBezTo>
                  <a:cubicBezTo>
                    <a:pt x="4730" y="196"/>
                    <a:pt x="4860" y="323"/>
                    <a:pt x="4875" y="595"/>
                  </a:cubicBezTo>
                  <a:cubicBezTo>
                    <a:pt x="4875" y="1027"/>
                    <a:pt x="4875" y="1459"/>
                    <a:pt x="4875" y="1891"/>
                  </a:cubicBezTo>
                  <a:cubicBezTo>
                    <a:pt x="5028" y="1875"/>
                    <a:pt x="5173" y="1867"/>
                    <a:pt x="5310" y="1867"/>
                  </a:cubicBezTo>
                  <a:cubicBezTo>
                    <a:pt x="5333" y="1939"/>
                    <a:pt x="5356" y="2011"/>
                    <a:pt x="5379" y="2083"/>
                  </a:cubicBezTo>
                  <a:cubicBezTo>
                    <a:pt x="5196" y="2083"/>
                    <a:pt x="5028" y="2099"/>
                    <a:pt x="4875" y="2131"/>
                  </a:cubicBezTo>
                  <a:cubicBezTo>
                    <a:pt x="4875" y="3043"/>
                    <a:pt x="4875" y="3715"/>
                    <a:pt x="4875" y="4146"/>
                  </a:cubicBezTo>
                  <a:cubicBezTo>
                    <a:pt x="4860" y="4658"/>
                    <a:pt x="4845" y="5090"/>
                    <a:pt x="4829" y="5442"/>
                  </a:cubicBezTo>
                  <a:cubicBezTo>
                    <a:pt x="4738" y="5458"/>
                    <a:pt x="4539" y="5530"/>
                    <a:pt x="4234" y="5658"/>
                  </a:cubicBezTo>
                  <a:cubicBezTo>
                    <a:pt x="4249" y="5194"/>
                    <a:pt x="4257" y="4546"/>
                    <a:pt x="4257" y="3715"/>
                  </a:cubicBezTo>
                  <a:cubicBezTo>
                    <a:pt x="4211" y="3715"/>
                    <a:pt x="4143" y="3722"/>
                    <a:pt x="4051" y="3738"/>
                  </a:cubicBezTo>
                  <a:cubicBezTo>
                    <a:pt x="3944" y="3754"/>
                    <a:pt x="3868" y="3770"/>
                    <a:pt x="3822" y="3786"/>
                  </a:cubicBezTo>
                  <a:cubicBezTo>
                    <a:pt x="3807" y="3754"/>
                    <a:pt x="3731" y="3643"/>
                    <a:pt x="3593" y="3451"/>
                  </a:cubicBezTo>
                  <a:cubicBezTo>
                    <a:pt x="3593" y="3451"/>
                    <a:pt x="3586" y="3443"/>
                    <a:pt x="3570" y="3427"/>
                  </a:cubicBezTo>
                  <a:cubicBezTo>
                    <a:pt x="3570" y="3411"/>
                    <a:pt x="3563" y="3403"/>
                    <a:pt x="3547" y="3403"/>
                  </a:cubicBezTo>
                  <a:cubicBezTo>
                    <a:pt x="3547" y="3978"/>
                    <a:pt x="3532" y="4626"/>
                    <a:pt x="3502" y="5346"/>
                  </a:cubicBezTo>
                  <a:cubicBezTo>
                    <a:pt x="3303" y="5394"/>
                    <a:pt x="3090" y="5466"/>
                    <a:pt x="2861" y="5562"/>
                  </a:cubicBezTo>
                  <a:cubicBezTo>
                    <a:pt x="2907" y="5130"/>
                    <a:pt x="2945" y="4674"/>
                    <a:pt x="2975" y="4194"/>
                  </a:cubicBezTo>
                  <a:cubicBezTo>
                    <a:pt x="2853" y="4322"/>
                    <a:pt x="2685" y="4498"/>
                    <a:pt x="2472" y="4722"/>
                  </a:cubicBezTo>
                  <a:cubicBezTo>
                    <a:pt x="2395" y="4802"/>
                    <a:pt x="2342" y="4858"/>
                    <a:pt x="2311" y="4890"/>
                  </a:cubicBezTo>
                  <a:cubicBezTo>
                    <a:pt x="2235" y="4906"/>
                    <a:pt x="2113" y="4922"/>
                    <a:pt x="1945" y="4938"/>
                  </a:cubicBezTo>
                  <a:cubicBezTo>
                    <a:pt x="1808" y="4954"/>
                    <a:pt x="1709" y="4962"/>
                    <a:pt x="1648" y="4962"/>
                  </a:cubicBezTo>
                  <a:cubicBezTo>
                    <a:pt x="1648" y="5010"/>
                    <a:pt x="1648" y="5042"/>
                    <a:pt x="1648" y="5058"/>
                  </a:cubicBezTo>
                  <a:cubicBezTo>
                    <a:pt x="1068" y="5250"/>
                    <a:pt x="633" y="5426"/>
                    <a:pt x="343" y="5586"/>
                  </a:cubicBezTo>
                  <a:cubicBezTo>
                    <a:pt x="343" y="5378"/>
                    <a:pt x="335" y="5058"/>
                    <a:pt x="320" y="4626"/>
                  </a:cubicBezTo>
                  <a:cubicBezTo>
                    <a:pt x="320" y="4306"/>
                    <a:pt x="320" y="4098"/>
                    <a:pt x="320" y="4002"/>
                  </a:cubicBezTo>
                  <a:cubicBezTo>
                    <a:pt x="290" y="3715"/>
                    <a:pt x="373" y="3571"/>
                    <a:pt x="572" y="3571"/>
                  </a:cubicBezTo>
                  <a:cubicBezTo>
                    <a:pt x="663" y="3555"/>
                    <a:pt x="732" y="3571"/>
                    <a:pt x="778" y="3619"/>
                  </a:cubicBezTo>
                  <a:cubicBezTo>
                    <a:pt x="900" y="3587"/>
                    <a:pt x="1053" y="3563"/>
                    <a:pt x="1236" y="3547"/>
                  </a:cubicBezTo>
                  <a:cubicBezTo>
                    <a:pt x="1404" y="3547"/>
                    <a:pt x="1526" y="3587"/>
                    <a:pt x="1602" y="3667"/>
                  </a:cubicBezTo>
                  <a:cubicBezTo>
                    <a:pt x="1602" y="3619"/>
                    <a:pt x="1617" y="3587"/>
                    <a:pt x="1648" y="3571"/>
                  </a:cubicBezTo>
                  <a:cubicBezTo>
                    <a:pt x="1663" y="3555"/>
                    <a:pt x="1732" y="3515"/>
                    <a:pt x="1854" y="3451"/>
                  </a:cubicBezTo>
                  <a:cubicBezTo>
                    <a:pt x="1854" y="3211"/>
                    <a:pt x="1861" y="2811"/>
                    <a:pt x="1877" y="2251"/>
                  </a:cubicBezTo>
                  <a:cubicBezTo>
                    <a:pt x="1877" y="1851"/>
                    <a:pt x="1877" y="1579"/>
                    <a:pt x="1877" y="1435"/>
                  </a:cubicBezTo>
                  <a:cubicBezTo>
                    <a:pt x="1877" y="1419"/>
                    <a:pt x="1884" y="1387"/>
                    <a:pt x="1899" y="1339"/>
                  </a:cubicBezTo>
                  <a:cubicBezTo>
                    <a:pt x="1899" y="1307"/>
                    <a:pt x="1899" y="1291"/>
                    <a:pt x="1899" y="1291"/>
                  </a:cubicBezTo>
                  <a:cubicBezTo>
                    <a:pt x="1442" y="1371"/>
                    <a:pt x="938" y="1547"/>
                    <a:pt x="389" y="1819"/>
                  </a:cubicBezTo>
                  <a:cubicBezTo>
                    <a:pt x="190" y="1899"/>
                    <a:pt x="61" y="1851"/>
                    <a:pt x="0" y="1675"/>
                  </a:cubicBezTo>
                  <a:cubicBezTo>
                    <a:pt x="0" y="1467"/>
                    <a:pt x="76" y="1339"/>
                    <a:pt x="229" y="1291"/>
                  </a:cubicBezTo>
                  <a:cubicBezTo>
                    <a:pt x="442" y="1227"/>
                    <a:pt x="831" y="1171"/>
                    <a:pt x="1396" y="1123"/>
                  </a:cubicBezTo>
                  <a:cubicBezTo>
                    <a:pt x="1594" y="1123"/>
                    <a:pt x="1739" y="1115"/>
                    <a:pt x="1831" y="1099"/>
                  </a:cubicBezTo>
                  <a:cubicBezTo>
                    <a:pt x="1861" y="1139"/>
                    <a:pt x="1892" y="1179"/>
                    <a:pt x="1922" y="1219"/>
                  </a:cubicBezTo>
                  <a:cubicBezTo>
                    <a:pt x="1953" y="1123"/>
                    <a:pt x="2022" y="1083"/>
                    <a:pt x="2128" y="1099"/>
                  </a:cubicBezTo>
                  <a:cubicBezTo>
                    <a:pt x="2205" y="1083"/>
                    <a:pt x="2273" y="1099"/>
                    <a:pt x="2334" y="1147"/>
                  </a:cubicBezTo>
                  <a:cubicBezTo>
                    <a:pt x="2350" y="1051"/>
                    <a:pt x="2380" y="883"/>
                    <a:pt x="2426" y="643"/>
                  </a:cubicBezTo>
                  <a:cubicBezTo>
                    <a:pt x="2441" y="547"/>
                    <a:pt x="2449" y="483"/>
                    <a:pt x="2449" y="451"/>
                  </a:cubicBezTo>
                  <a:cubicBezTo>
                    <a:pt x="2489" y="269"/>
                    <a:pt x="2587" y="173"/>
                    <a:pt x="2744" y="163"/>
                  </a:cubicBezTo>
                  <a:close/>
                  <a:moveTo>
                    <a:pt x="784" y="8"/>
                  </a:moveTo>
                  <a:cubicBezTo>
                    <a:pt x="864" y="16"/>
                    <a:pt x="946" y="60"/>
                    <a:pt x="1030" y="140"/>
                  </a:cubicBezTo>
                  <a:cubicBezTo>
                    <a:pt x="1030" y="140"/>
                    <a:pt x="1037" y="148"/>
                    <a:pt x="1053" y="164"/>
                  </a:cubicBezTo>
                  <a:cubicBezTo>
                    <a:pt x="1281" y="451"/>
                    <a:pt x="1442" y="675"/>
                    <a:pt x="1533" y="835"/>
                  </a:cubicBezTo>
                  <a:cubicBezTo>
                    <a:pt x="1304" y="867"/>
                    <a:pt x="1083" y="923"/>
                    <a:pt x="869" y="1003"/>
                  </a:cubicBezTo>
                  <a:cubicBezTo>
                    <a:pt x="839" y="955"/>
                    <a:pt x="770" y="867"/>
                    <a:pt x="663" y="739"/>
                  </a:cubicBezTo>
                  <a:cubicBezTo>
                    <a:pt x="572" y="627"/>
                    <a:pt x="511" y="547"/>
                    <a:pt x="480" y="499"/>
                  </a:cubicBezTo>
                  <a:cubicBezTo>
                    <a:pt x="373" y="339"/>
                    <a:pt x="396" y="204"/>
                    <a:pt x="549" y="92"/>
                  </a:cubicBezTo>
                  <a:cubicBezTo>
                    <a:pt x="625" y="28"/>
                    <a:pt x="703" y="0"/>
                    <a:pt x="784" y="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solidFill>
                  <a:srgbClr val="33A0D1"/>
                </a:solidFill>
              </a:endParaRPr>
            </a:p>
          </p:txBody>
        </p:sp>
        <p:sp>
          <p:nvSpPr>
            <p:cNvPr id="11" name="Freeform 6"/>
            <p:cNvSpPr>
              <a:spLocks noEditPoints="1"/>
            </p:cNvSpPr>
            <p:nvPr/>
          </p:nvSpPr>
          <p:spPr bwMode="auto">
            <a:xfrm>
              <a:off x="2586" y="3336"/>
              <a:ext cx="323" cy="341"/>
            </a:xfrm>
            <a:custGeom>
              <a:avLst/>
              <a:gdLst>
                <a:gd name="T0" fmla="*/ 1030 w 5379"/>
                <a:gd name="T1" fmla="*/ 3786 h 5658"/>
                <a:gd name="T2" fmla="*/ 847 w 5379"/>
                <a:gd name="T3" fmla="*/ 4986 h 5658"/>
                <a:gd name="T4" fmla="*/ 1144 w 5379"/>
                <a:gd name="T5" fmla="*/ 4962 h 5658"/>
                <a:gd name="T6" fmla="*/ 1084 w 5379"/>
                <a:gd name="T7" fmla="*/ 3769 h 5658"/>
                <a:gd name="T8" fmla="*/ 2129 w 5379"/>
                <a:gd name="T9" fmla="*/ 3810 h 5658"/>
                <a:gd name="T10" fmla="*/ 1717 w 5379"/>
                <a:gd name="T11" fmla="*/ 3978 h 5658"/>
                <a:gd name="T12" fmla="*/ 1671 w 5379"/>
                <a:gd name="T13" fmla="*/ 4914 h 5658"/>
                <a:gd name="T14" fmla="*/ 2998 w 5379"/>
                <a:gd name="T15" fmla="*/ 3427 h 5658"/>
                <a:gd name="T16" fmla="*/ 2541 w 5379"/>
                <a:gd name="T17" fmla="*/ 2827 h 5658"/>
                <a:gd name="T18" fmla="*/ 2403 w 5379"/>
                <a:gd name="T19" fmla="*/ 3307 h 5658"/>
                <a:gd name="T20" fmla="*/ 2998 w 5379"/>
                <a:gd name="T21" fmla="*/ 2659 h 5658"/>
                <a:gd name="T22" fmla="*/ 1762 w 5379"/>
                <a:gd name="T23" fmla="*/ 2899 h 5658"/>
                <a:gd name="T24" fmla="*/ 526 w 5379"/>
                <a:gd name="T25" fmla="*/ 3355 h 5658"/>
                <a:gd name="T26" fmla="*/ 435 w 5379"/>
                <a:gd name="T27" fmla="*/ 2875 h 5658"/>
                <a:gd name="T28" fmla="*/ 4257 w 5379"/>
                <a:gd name="T29" fmla="*/ 2275 h 5658"/>
                <a:gd name="T30" fmla="*/ 3571 w 5379"/>
                <a:gd name="T31" fmla="*/ 3139 h 5658"/>
                <a:gd name="T32" fmla="*/ 3639 w 5379"/>
                <a:gd name="T33" fmla="*/ 3067 h 5658"/>
                <a:gd name="T34" fmla="*/ 4051 w 5379"/>
                <a:gd name="T35" fmla="*/ 3163 h 5658"/>
                <a:gd name="T36" fmla="*/ 4257 w 5379"/>
                <a:gd name="T37" fmla="*/ 2275 h 5658"/>
                <a:gd name="T38" fmla="*/ 2403 w 5379"/>
                <a:gd name="T39" fmla="*/ 2227 h 5658"/>
                <a:gd name="T40" fmla="*/ 2998 w 5379"/>
                <a:gd name="T41" fmla="*/ 2443 h 5658"/>
                <a:gd name="T42" fmla="*/ 1671 w 5379"/>
                <a:gd name="T43" fmla="*/ 1891 h 5658"/>
                <a:gd name="T44" fmla="*/ 641 w 5379"/>
                <a:gd name="T45" fmla="*/ 2419 h 5658"/>
                <a:gd name="T46" fmla="*/ 206 w 5379"/>
                <a:gd name="T47" fmla="*/ 2371 h 5658"/>
                <a:gd name="T48" fmla="*/ 1671 w 5379"/>
                <a:gd name="T49" fmla="*/ 1891 h 5658"/>
                <a:gd name="T50" fmla="*/ 2701 w 5379"/>
                <a:gd name="T51" fmla="*/ 1363 h 5658"/>
                <a:gd name="T52" fmla="*/ 2403 w 5379"/>
                <a:gd name="T53" fmla="*/ 1867 h 5658"/>
                <a:gd name="T54" fmla="*/ 2998 w 5379"/>
                <a:gd name="T55" fmla="*/ 1795 h 5658"/>
                <a:gd name="T56" fmla="*/ 2788 w 5379"/>
                <a:gd name="T57" fmla="*/ 1345 h 5658"/>
                <a:gd name="T58" fmla="*/ 2815 w 5379"/>
                <a:gd name="T59" fmla="*/ 164 h 5658"/>
                <a:gd name="T60" fmla="*/ 2975 w 5379"/>
                <a:gd name="T61" fmla="*/ 811 h 5658"/>
                <a:gd name="T62" fmla="*/ 3159 w 5379"/>
                <a:gd name="T63" fmla="*/ 1003 h 5658"/>
                <a:gd name="T64" fmla="*/ 3548 w 5379"/>
                <a:gd name="T65" fmla="*/ 1819 h 5658"/>
                <a:gd name="T66" fmla="*/ 4234 w 5379"/>
                <a:gd name="T67" fmla="*/ 1939 h 5658"/>
                <a:gd name="T68" fmla="*/ 4212 w 5379"/>
                <a:gd name="T69" fmla="*/ 571 h 5658"/>
                <a:gd name="T70" fmla="*/ 4875 w 5379"/>
                <a:gd name="T71" fmla="*/ 595 h 5658"/>
                <a:gd name="T72" fmla="*/ 5310 w 5379"/>
                <a:gd name="T73" fmla="*/ 1867 h 5658"/>
                <a:gd name="T74" fmla="*/ 4875 w 5379"/>
                <a:gd name="T75" fmla="*/ 2131 h 5658"/>
                <a:gd name="T76" fmla="*/ 4830 w 5379"/>
                <a:gd name="T77" fmla="*/ 5442 h 5658"/>
                <a:gd name="T78" fmla="*/ 4257 w 5379"/>
                <a:gd name="T79" fmla="*/ 3715 h 5658"/>
                <a:gd name="T80" fmla="*/ 3822 w 5379"/>
                <a:gd name="T81" fmla="*/ 3786 h 5658"/>
                <a:gd name="T82" fmla="*/ 3571 w 5379"/>
                <a:gd name="T83" fmla="*/ 3427 h 5658"/>
                <a:gd name="T84" fmla="*/ 3502 w 5379"/>
                <a:gd name="T85" fmla="*/ 5346 h 5658"/>
                <a:gd name="T86" fmla="*/ 2975 w 5379"/>
                <a:gd name="T87" fmla="*/ 4194 h 5658"/>
                <a:gd name="T88" fmla="*/ 2312 w 5379"/>
                <a:gd name="T89" fmla="*/ 4890 h 5658"/>
                <a:gd name="T90" fmla="*/ 1648 w 5379"/>
                <a:gd name="T91" fmla="*/ 4962 h 5658"/>
                <a:gd name="T92" fmla="*/ 343 w 5379"/>
                <a:gd name="T93" fmla="*/ 5586 h 5658"/>
                <a:gd name="T94" fmla="*/ 320 w 5379"/>
                <a:gd name="T95" fmla="*/ 4002 h 5658"/>
                <a:gd name="T96" fmla="*/ 778 w 5379"/>
                <a:gd name="T97" fmla="*/ 3619 h 5658"/>
                <a:gd name="T98" fmla="*/ 1602 w 5379"/>
                <a:gd name="T99" fmla="*/ 3667 h 5658"/>
                <a:gd name="T100" fmla="*/ 1854 w 5379"/>
                <a:gd name="T101" fmla="*/ 3451 h 5658"/>
                <a:gd name="T102" fmla="*/ 1877 w 5379"/>
                <a:gd name="T103" fmla="*/ 1435 h 5658"/>
                <a:gd name="T104" fmla="*/ 1900 w 5379"/>
                <a:gd name="T105" fmla="*/ 1291 h 5658"/>
                <a:gd name="T106" fmla="*/ 0 w 5379"/>
                <a:gd name="T107" fmla="*/ 1675 h 5658"/>
                <a:gd name="T108" fmla="*/ 1396 w 5379"/>
                <a:gd name="T109" fmla="*/ 1123 h 5658"/>
                <a:gd name="T110" fmla="*/ 1923 w 5379"/>
                <a:gd name="T111" fmla="*/ 1219 h 5658"/>
                <a:gd name="T112" fmla="*/ 2335 w 5379"/>
                <a:gd name="T113" fmla="*/ 1147 h 5658"/>
                <a:gd name="T114" fmla="*/ 2449 w 5379"/>
                <a:gd name="T115" fmla="*/ 451 h 5658"/>
                <a:gd name="T116" fmla="*/ 784 w 5379"/>
                <a:gd name="T117" fmla="*/ 8 h 5658"/>
                <a:gd name="T118" fmla="*/ 1053 w 5379"/>
                <a:gd name="T119" fmla="*/ 164 h 5658"/>
                <a:gd name="T120" fmla="*/ 870 w 5379"/>
                <a:gd name="T121" fmla="*/ 1003 h 5658"/>
                <a:gd name="T122" fmla="*/ 481 w 5379"/>
                <a:gd name="T123" fmla="*/ 499 h 5658"/>
                <a:gd name="T124" fmla="*/ 784 w 5379"/>
                <a:gd name="T125" fmla="*/ 8 h 5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379" h="5658">
                  <a:moveTo>
                    <a:pt x="1084" y="3769"/>
                  </a:moveTo>
                  <a:cubicBezTo>
                    <a:pt x="1068" y="3769"/>
                    <a:pt x="1050" y="3774"/>
                    <a:pt x="1030" y="3786"/>
                  </a:cubicBezTo>
                  <a:cubicBezTo>
                    <a:pt x="999" y="3818"/>
                    <a:pt x="938" y="3874"/>
                    <a:pt x="847" y="3954"/>
                  </a:cubicBezTo>
                  <a:cubicBezTo>
                    <a:pt x="877" y="4290"/>
                    <a:pt x="877" y="4634"/>
                    <a:pt x="847" y="4986"/>
                  </a:cubicBezTo>
                  <a:cubicBezTo>
                    <a:pt x="862" y="4986"/>
                    <a:pt x="900" y="4986"/>
                    <a:pt x="961" y="4986"/>
                  </a:cubicBezTo>
                  <a:cubicBezTo>
                    <a:pt x="1038" y="4970"/>
                    <a:pt x="1099" y="4962"/>
                    <a:pt x="1144" y="4962"/>
                  </a:cubicBezTo>
                  <a:cubicBezTo>
                    <a:pt x="1175" y="4578"/>
                    <a:pt x="1190" y="4298"/>
                    <a:pt x="1190" y="4122"/>
                  </a:cubicBezTo>
                  <a:cubicBezTo>
                    <a:pt x="1190" y="3888"/>
                    <a:pt x="1155" y="3771"/>
                    <a:pt x="1084" y="3769"/>
                  </a:cubicBezTo>
                  <a:close/>
                  <a:moveTo>
                    <a:pt x="2998" y="3427"/>
                  </a:moveTo>
                  <a:cubicBezTo>
                    <a:pt x="2769" y="3507"/>
                    <a:pt x="2480" y="3635"/>
                    <a:pt x="2129" y="3810"/>
                  </a:cubicBezTo>
                  <a:cubicBezTo>
                    <a:pt x="2037" y="3858"/>
                    <a:pt x="1968" y="3890"/>
                    <a:pt x="1923" y="3906"/>
                  </a:cubicBezTo>
                  <a:cubicBezTo>
                    <a:pt x="1862" y="3954"/>
                    <a:pt x="1793" y="3978"/>
                    <a:pt x="1717" y="3978"/>
                  </a:cubicBezTo>
                  <a:cubicBezTo>
                    <a:pt x="1717" y="4090"/>
                    <a:pt x="1709" y="4298"/>
                    <a:pt x="1694" y="4602"/>
                  </a:cubicBezTo>
                  <a:cubicBezTo>
                    <a:pt x="1678" y="4730"/>
                    <a:pt x="1671" y="4834"/>
                    <a:pt x="1671" y="4914"/>
                  </a:cubicBezTo>
                  <a:cubicBezTo>
                    <a:pt x="2251" y="4274"/>
                    <a:pt x="2693" y="3794"/>
                    <a:pt x="2998" y="3475"/>
                  </a:cubicBezTo>
                  <a:cubicBezTo>
                    <a:pt x="2998" y="3459"/>
                    <a:pt x="2998" y="3443"/>
                    <a:pt x="2998" y="3427"/>
                  </a:cubicBezTo>
                  <a:close/>
                  <a:moveTo>
                    <a:pt x="2998" y="2659"/>
                  </a:moveTo>
                  <a:cubicBezTo>
                    <a:pt x="2892" y="2691"/>
                    <a:pt x="2739" y="2747"/>
                    <a:pt x="2541" y="2827"/>
                  </a:cubicBezTo>
                  <a:cubicBezTo>
                    <a:pt x="2480" y="2843"/>
                    <a:pt x="2434" y="2859"/>
                    <a:pt x="2403" y="2875"/>
                  </a:cubicBezTo>
                  <a:cubicBezTo>
                    <a:pt x="2403" y="3035"/>
                    <a:pt x="2403" y="3179"/>
                    <a:pt x="2403" y="3307"/>
                  </a:cubicBezTo>
                  <a:cubicBezTo>
                    <a:pt x="2586" y="3259"/>
                    <a:pt x="2785" y="3219"/>
                    <a:pt x="2998" y="3187"/>
                  </a:cubicBezTo>
                  <a:cubicBezTo>
                    <a:pt x="2998" y="2995"/>
                    <a:pt x="2998" y="2819"/>
                    <a:pt x="2998" y="2659"/>
                  </a:cubicBezTo>
                  <a:close/>
                  <a:moveTo>
                    <a:pt x="1739" y="2659"/>
                  </a:moveTo>
                  <a:cubicBezTo>
                    <a:pt x="1747" y="2739"/>
                    <a:pt x="1755" y="2819"/>
                    <a:pt x="1762" y="2899"/>
                  </a:cubicBezTo>
                  <a:cubicBezTo>
                    <a:pt x="1457" y="2947"/>
                    <a:pt x="1083" y="3075"/>
                    <a:pt x="641" y="3283"/>
                  </a:cubicBezTo>
                  <a:cubicBezTo>
                    <a:pt x="595" y="3315"/>
                    <a:pt x="557" y="3339"/>
                    <a:pt x="526" y="3355"/>
                  </a:cubicBezTo>
                  <a:cubicBezTo>
                    <a:pt x="343" y="3419"/>
                    <a:pt x="229" y="3387"/>
                    <a:pt x="183" y="3259"/>
                  </a:cubicBezTo>
                  <a:cubicBezTo>
                    <a:pt x="122" y="3067"/>
                    <a:pt x="206" y="2939"/>
                    <a:pt x="435" y="2875"/>
                  </a:cubicBezTo>
                  <a:cubicBezTo>
                    <a:pt x="648" y="2795"/>
                    <a:pt x="1083" y="2723"/>
                    <a:pt x="1739" y="2659"/>
                  </a:cubicBezTo>
                  <a:close/>
                  <a:moveTo>
                    <a:pt x="4257" y="2275"/>
                  </a:moveTo>
                  <a:cubicBezTo>
                    <a:pt x="4013" y="2339"/>
                    <a:pt x="3784" y="2427"/>
                    <a:pt x="3571" y="2539"/>
                  </a:cubicBezTo>
                  <a:cubicBezTo>
                    <a:pt x="3571" y="2739"/>
                    <a:pt x="3571" y="2939"/>
                    <a:pt x="3571" y="3139"/>
                  </a:cubicBezTo>
                  <a:cubicBezTo>
                    <a:pt x="3571" y="3123"/>
                    <a:pt x="3586" y="3107"/>
                    <a:pt x="3616" y="3091"/>
                  </a:cubicBezTo>
                  <a:cubicBezTo>
                    <a:pt x="3632" y="3075"/>
                    <a:pt x="3639" y="3067"/>
                    <a:pt x="3639" y="3067"/>
                  </a:cubicBezTo>
                  <a:cubicBezTo>
                    <a:pt x="3777" y="2939"/>
                    <a:pt x="3899" y="2955"/>
                    <a:pt x="4006" y="3115"/>
                  </a:cubicBezTo>
                  <a:cubicBezTo>
                    <a:pt x="4006" y="3131"/>
                    <a:pt x="4021" y="3147"/>
                    <a:pt x="4051" y="3163"/>
                  </a:cubicBezTo>
                  <a:cubicBezTo>
                    <a:pt x="4143" y="3307"/>
                    <a:pt x="4212" y="3427"/>
                    <a:pt x="4257" y="3523"/>
                  </a:cubicBezTo>
                  <a:cubicBezTo>
                    <a:pt x="4257" y="3123"/>
                    <a:pt x="4257" y="2707"/>
                    <a:pt x="4257" y="2275"/>
                  </a:cubicBezTo>
                  <a:close/>
                  <a:moveTo>
                    <a:pt x="2998" y="2059"/>
                  </a:moveTo>
                  <a:cubicBezTo>
                    <a:pt x="2785" y="2107"/>
                    <a:pt x="2586" y="2163"/>
                    <a:pt x="2403" y="2227"/>
                  </a:cubicBezTo>
                  <a:cubicBezTo>
                    <a:pt x="2403" y="2323"/>
                    <a:pt x="2403" y="2419"/>
                    <a:pt x="2403" y="2515"/>
                  </a:cubicBezTo>
                  <a:cubicBezTo>
                    <a:pt x="2602" y="2467"/>
                    <a:pt x="2800" y="2443"/>
                    <a:pt x="2998" y="2443"/>
                  </a:cubicBezTo>
                  <a:cubicBezTo>
                    <a:pt x="2998" y="2315"/>
                    <a:pt x="2998" y="2187"/>
                    <a:pt x="2998" y="2059"/>
                  </a:cubicBezTo>
                  <a:close/>
                  <a:moveTo>
                    <a:pt x="1671" y="1891"/>
                  </a:moveTo>
                  <a:cubicBezTo>
                    <a:pt x="1686" y="1947"/>
                    <a:pt x="1701" y="2003"/>
                    <a:pt x="1717" y="2059"/>
                  </a:cubicBezTo>
                  <a:cubicBezTo>
                    <a:pt x="1442" y="2107"/>
                    <a:pt x="1083" y="2227"/>
                    <a:pt x="641" y="2419"/>
                  </a:cubicBezTo>
                  <a:cubicBezTo>
                    <a:pt x="595" y="2435"/>
                    <a:pt x="564" y="2451"/>
                    <a:pt x="549" y="2467"/>
                  </a:cubicBezTo>
                  <a:cubicBezTo>
                    <a:pt x="366" y="2563"/>
                    <a:pt x="252" y="2531"/>
                    <a:pt x="206" y="2371"/>
                  </a:cubicBezTo>
                  <a:cubicBezTo>
                    <a:pt x="130" y="2227"/>
                    <a:pt x="191" y="2115"/>
                    <a:pt x="389" y="2035"/>
                  </a:cubicBezTo>
                  <a:cubicBezTo>
                    <a:pt x="618" y="1971"/>
                    <a:pt x="1045" y="1923"/>
                    <a:pt x="1671" y="1891"/>
                  </a:cubicBezTo>
                  <a:close/>
                  <a:moveTo>
                    <a:pt x="2788" y="1345"/>
                  </a:moveTo>
                  <a:cubicBezTo>
                    <a:pt x="2761" y="1345"/>
                    <a:pt x="2732" y="1351"/>
                    <a:pt x="2701" y="1363"/>
                  </a:cubicBezTo>
                  <a:cubicBezTo>
                    <a:pt x="2640" y="1395"/>
                    <a:pt x="2548" y="1459"/>
                    <a:pt x="2426" y="1555"/>
                  </a:cubicBezTo>
                  <a:cubicBezTo>
                    <a:pt x="2426" y="1651"/>
                    <a:pt x="2419" y="1755"/>
                    <a:pt x="2403" y="1867"/>
                  </a:cubicBezTo>
                  <a:cubicBezTo>
                    <a:pt x="2556" y="1851"/>
                    <a:pt x="2609" y="1843"/>
                    <a:pt x="2563" y="1843"/>
                  </a:cubicBezTo>
                  <a:cubicBezTo>
                    <a:pt x="2777" y="1827"/>
                    <a:pt x="2922" y="1811"/>
                    <a:pt x="2998" y="1795"/>
                  </a:cubicBezTo>
                  <a:cubicBezTo>
                    <a:pt x="2998" y="1747"/>
                    <a:pt x="2998" y="1707"/>
                    <a:pt x="2998" y="1675"/>
                  </a:cubicBezTo>
                  <a:cubicBezTo>
                    <a:pt x="2974" y="1454"/>
                    <a:pt x="2903" y="1344"/>
                    <a:pt x="2788" y="1345"/>
                  </a:cubicBezTo>
                  <a:close/>
                  <a:moveTo>
                    <a:pt x="2744" y="163"/>
                  </a:moveTo>
                  <a:cubicBezTo>
                    <a:pt x="2767" y="161"/>
                    <a:pt x="2790" y="162"/>
                    <a:pt x="2815" y="164"/>
                  </a:cubicBezTo>
                  <a:cubicBezTo>
                    <a:pt x="2998" y="148"/>
                    <a:pt x="3067" y="283"/>
                    <a:pt x="3021" y="571"/>
                  </a:cubicBezTo>
                  <a:cubicBezTo>
                    <a:pt x="3021" y="619"/>
                    <a:pt x="3006" y="699"/>
                    <a:pt x="2975" y="811"/>
                  </a:cubicBezTo>
                  <a:cubicBezTo>
                    <a:pt x="2960" y="891"/>
                    <a:pt x="2953" y="947"/>
                    <a:pt x="2953" y="979"/>
                  </a:cubicBezTo>
                  <a:cubicBezTo>
                    <a:pt x="3029" y="979"/>
                    <a:pt x="3098" y="987"/>
                    <a:pt x="3159" y="1003"/>
                  </a:cubicBezTo>
                  <a:cubicBezTo>
                    <a:pt x="3433" y="1051"/>
                    <a:pt x="3563" y="1251"/>
                    <a:pt x="3548" y="1603"/>
                  </a:cubicBezTo>
                  <a:cubicBezTo>
                    <a:pt x="3548" y="1651"/>
                    <a:pt x="3548" y="1723"/>
                    <a:pt x="3548" y="1819"/>
                  </a:cubicBezTo>
                  <a:cubicBezTo>
                    <a:pt x="3563" y="1915"/>
                    <a:pt x="3571" y="1995"/>
                    <a:pt x="3571" y="2059"/>
                  </a:cubicBezTo>
                  <a:cubicBezTo>
                    <a:pt x="3754" y="2011"/>
                    <a:pt x="3975" y="1971"/>
                    <a:pt x="4234" y="1939"/>
                  </a:cubicBezTo>
                  <a:cubicBezTo>
                    <a:pt x="4234" y="1795"/>
                    <a:pt x="4234" y="1587"/>
                    <a:pt x="4234" y="1315"/>
                  </a:cubicBezTo>
                  <a:cubicBezTo>
                    <a:pt x="4219" y="995"/>
                    <a:pt x="4212" y="747"/>
                    <a:pt x="4212" y="571"/>
                  </a:cubicBezTo>
                  <a:cubicBezTo>
                    <a:pt x="4196" y="363"/>
                    <a:pt x="4288" y="243"/>
                    <a:pt x="4486" y="212"/>
                  </a:cubicBezTo>
                  <a:cubicBezTo>
                    <a:pt x="4730" y="196"/>
                    <a:pt x="4860" y="323"/>
                    <a:pt x="4875" y="595"/>
                  </a:cubicBezTo>
                  <a:cubicBezTo>
                    <a:pt x="4875" y="1027"/>
                    <a:pt x="4875" y="1459"/>
                    <a:pt x="4875" y="1891"/>
                  </a:cubicBezTo>
                  <a:cubicBezTo>
                    <a:pt x="5028" y="1875"/>
                    <a:pt x="5173" y="1867"/>
                    <a:pt x="5310" y="1867"/>
                  </a:cubicBezTo>
                  <a:cubicBezTo>
                    <a:pt x="5333" y="1939"/>
                    <a:pt x="5356" y="2011"/>
                    <a:pt x="5379" y="2083"/>
                  </a:cubicBezTo>
                  <a:cubicBezTo>
                    <a:pt x="5196" y="2083"/>
                    <a:pt x="5028" y="2099"/>
                    <a:pt x="4875" y="2131"/>
                  </a:cubicBezTo>
                  <a:cubicBezTo>
                    <a:pt x="4875" y="3043"/>
                    <a:pt x="4875" y="3715"/>
                    <a:pt x="4875" y="4146"/>
                  </a:cubicBezTo>
                  <a:cubicBezTo>
                    <a:pt x="4860" y="4658"/>
                    <a:pt x="4845" y="5090"/>
                    <a:pt x="4830" y="5442"/>
                  </a:cubicBezTo>
                  <a:cubicBezTo>
                    <a:pt x="4738" y="5458"/>
                    <a:pt x="4540" y="5530"/>
                    <a:pt x="4234" y="5658"/>
                  </a:cubicBezTo>
                  <a:cubicBezTo>
                    <a:pt x="4250" y="5194"/>
                    <a:pt x="4257" y="4546"/>
                    <a:pt x="4257" y="3715"/>
                  </a:cubicBezTo>
                  <a:cubicBezTo>
                    <a:pt x="4212" y="3715"/>
                    <a:pt x="4143" y="3722"/>
                    <a:pt x="4051" y="3738"/>
                  </a:cubicBezTo>
                  <a:cubicBezTo>
                    <a:pt x="3944" y="3754"/>
                    <a:pt x="3868" y="3770"/>
                    <a:pt x="3822" y="3786"/>
                  </a:cubicBezTo>
                  <a:cubicBezTo>
                    <a:pt x="3807" y="3754"/>
                    <a:pt x="3731" y="3643"/>
                    <a:pt x="3594" y="3451"/>
                  </a:cubicBezTo>
                  <a:cubicBezTo>
                    <a:pt x="3594" y="3451"/>
                    <a:pt x="3586" y="3443"/>
                    <a:pt x="3571" y="3427"/>
                  </a:cubicBezTo>
                  <a:cubicBezTo>
                    <a:pt x="3571" y="3411"/>
                    <a:pt x="3563" y="3403"/>
                    <a:pt x="3548" y="3403"/>
                  </a:cubicBezTo>
                  <a:cubicBezTo>
                    <a:pt x="3548" y="3978"/>
                    <a:pt x="3532" y="4626"/>
                    <a:pt x="3502" y="5346"/>
                  </a:cubicBezTo>
                  <a:cubicBezTo>
                    <a:pt x="3304" y="5394"/>
                    <a:pt x="3090" y="5466"/>
                    <a:pt x="2861" y="5562"/>
                  </a:cubicBezTo>
                  <a:cubicBezTo>
                    <a:pt x="2907" y="5130"/>
                    <a:pt x="2945" y="4674"/>
                    <a:pt x="2975" y="4194"/>
                  </a:cubicBezTo>
                  <a:cubicBezTo>
                    <a:pt x="2853" y="4322"/>
                    <a:pt x="2686" y="4498"/>
                    <a:pt x="2472" y="4722"/>
                  </a:cubicBezTo>
                  <a:cubicBezTo>
                    <a:pt x="2396" y="4802"/>
                    <a:pt x="2342" y="4858"/>
                    <a:pt x="2312" y="4890"/>
                  </a:cubicBezTo>
                  <a:cubicBezTo>
                    <a:pt x="2235" y="4906"/>
                    <a:pt x="2113" y="4922"/>
                    <a:pt x="1945" y="4938"/>
                  </a:cubicBezTo>
                  <a:cubicBezTo>
                    <a:pt x="1808" y="4954"/>
                    <a:pt x="1709" y="4962"/>
                    <a:pt x="1648" y="4962"/>
                  </a:cubicBezTo>
                  <a:cubicBezTo>
                    <a:pt x="1648" y="5010"/>
                    <a:pt x="1648" y="5042"/>
                    <a:pt x="1648" y="5058"/>
                  </a:cubicBezTo>
                  <a:cubicBezTo>
                    <a:pt x="1068" y="5250"/>
                    <a:pt x="633" y="5426"/>
                    <a:pt x="343" y="5586"/>
                  </a:cubicBezTo>
                  <a:cubicBezTo>
                    <a:pt x="343" y="5378"/>
                    <a:pt x="336" y="5058"/>
                    <a:pt x="320" y="4626"/>
                  </a:cubicBezTo>
                  <a:cubicBezTo>
                    <a:pt x="320" y="4306"/>
                    <a:pt x="320" y="4098"/>
                    <a:pt x="320" y="4002"/>
                  </a:cubicBezTo>
                  <a:cubicBezTo>
                    <a:pt x="290" y="3715"/>
                    <a:pt x="374" y="3571"/>
                    <a:pt x="572" y="3571"/>
                  </a:cubicBezTo>
                  <a:cubicBezTo>
                    <a:pt x="664" y="3555"/>
                    <a:pt x="732" y="3571"/>
                    <a:pt x="778" y="3619"/>
                  </a:cubicBezTo>
                  <a:cubicBezTo>
                    <a:pt x="900" y="3587"/>
                    <a:pt x="1053" y="3563"/>
                    <a:pt x="1236" y="3547"/>
                  </a:cubicBezTo>
                  <a:cubicBezTo>
                    <a:pt x="1404" y="3547"/>
                    <a:pt x="1526" y="3587"/>
                    <a:pt x="1602" y="3667"/>
                  </a:cubicBezTo>
                  <a:cubicBezTo>
                    <a:pt x="1602" y="3619"/>
                    <a:pt x="1617" y="3587"/>
                    <a:pt x="1648" y="3571"/>
                  </a:cubicBezTo>
                  <a:cubicBezTo>
                    <a:pt x="1663" y="3555"/>
                    <a:pt x="1732" y="3515"/>
                    <a:pt x="1854" y="3451"/>
                  </a:cubicBezTo>
                  <a:cubicBezTo>
                    <a:pt x="1854" y="3211"/>
                    <a:pt x="1862" y="2811"/>
                    <a:pt x="1877" y="2251"/>
                  </a:cubicBezTo>
                  <a:cubicBezTo>
                    <a:pt x="1877" y="1851"/>
                    <a:pt x="1877" y="1579"/>
                    <a:pt x="1877" y="1435"/>
                  </a:cubicBezTo>
                  <a:cubicBezTo>
                    <a:pt x="1877" y="1419"/>
                    <a:pt x="1884" y="1387"/>
                    <a:pt x="1900" y="1339"/>
                  </a:cubicBezTo>
                  <a:cubicBezTo>
                    <a:pt x="1900" y="1307"/>
                    <a:pt x="1900" y="1291"/>
                    <a:pt x="1900" y="1291"/>
                  </a:cubicBezTo>
                  <a:cubicBezTo>
                    <a:pt x="1442" y="1371"/>
                    <a:pt x="938" y="1547"/>
                    <a:pt x="389" y="1819"/>
                  </a:cubicBezTo>
                  <a:cubicBezTo>
                    <a:pt x="191" y="1899"/>
                    <a:pt x="61" y="1851"/>
                    <a:pt x="0" y="1675"/>
                  </a:cubicBezTo>
                  <a:cubicBezTo>
                    <a:pt x="0" y="1467"/>
                    <a:pt x="76" y="1339"/>
                    <a:pt x="229" y="1291"/>
                  </a:cubicBezTo>
                  <a:cubicBezTo>
                    <a:pt x="442" y="1227"/>
                    <a:pt x="832" y="1171"/>
                    <a:pt x="1396" y="1123"/>
                  </a:cubicBezTo>
                  <a:cubicBezTo>
                    <a:pt x="1595" y="1123"/>
                    <a:pt x="1739" y="1115"/>
                    <a:pt x="1831" y="1099"/>
                  </a:cubicBezTo>
                  <a:cubicBezTo>
                    <a:pt x="1862" y="1139"/>
                    <a:pt x="1892" y="1179"/>
                    <a:pt x="1923" y="1219"/>
                  </a:cubicBezTo>
                  <a:cubicBezTo>
                    <a:pt x="1953" y="1123"/>
                    <a:pt x="2022" y="1083"/>
                    <a:pt x="2129" y="1099"/>
                  </a:cubicBezTo>
                  <a:cubicBezTo>
                    <a:pt x="2205" y="1083"/>
                    <a:pt x="2274" y="1099"/>
                    <a:pt x="2335" y="1147"/>
                  </a:cubicBezTo>
                  <a:cubicBezTo>
                    <a:pt x="2350" y="1051"/>
                    <a:pt x="2380" y="883"/>
                    <a:pt x="2426" y="643"/>
                  </a:cubicBezTo>
                  <a:cubicBezTo>
                    <a:pt x="2441" y="547"/>
                    <a:pt x="2449" y="483"/>
                    <a:pt x="2449" y="451"/>
                  </a:cubicBezTo>
                  <a:cubicBezTo>
                    <a:pt x="2489" y="269"/>
                    <a:pt x="2588" y="173"/>
                    <a:pt x="2744" y="163"/>
                  </a:cubicBezTo>
                  <a:close/>
                  <a:moveTo>
                    <a:pt x="784" y="8"/>
                  </a:moveTo>
                  <a:cubicBezTo>
                    <a:pt x="864" y="16"/>
                    <a:pt x="946" y="60"/>
                    <a:pt x="1030" y="140"/>
                  </a:cubicBezTo>
                  <a:cubicBezTo>
                    <a:pt x="1030" y="140"/>
                    <a:pt x="1038" y="148"/>
                    <a:pt x="1053" y="164"/>
                  </a:cubicBezTo>
                  <a:cubicBezTo>
                    <a:pt x="1282" y="451"/>
                    <a:pt x="1442" y="675"/>
                    <a:pt x="1533" y="835"/>
                  </a:cubicBezTo>
                  <a:cubicBezTo>
                    <a:pt x="1305" y="867"/>
                    <a:pt x="1083" y="923"/>
                    <a:pt x="870" y="1003"/>
                  </a:cubicBezTo>
                  <a:cubicBezTo>
                    <a:pt x="839" y="955"/>
                    <a:pt x="770" y="867"/>
                    <a:pt x="664" y="739"/>
                  </a:cubicBezTo>
                  <a:cubicBezTo>
                    <a:pt x="572" y="627"/>
                    <a:pt x="511" y="547"/>
                    <a:pt x="481" y="499"/>
                  </a:cubicBezTo>
                  <a:cubicBezTo>
                    <a:pt x="374" y="339"/>
                    <a:pt x="397" y="204"/>
                    <a:pt x="549" y="92"/>
                  </a:cubicBezTo>
                  <a:cubicBezTo>
                    <a:pt x="626" y="28"/>
                    <a:pt x="704" y="0"/>
                    <a:pt x="784" y="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solidFill>
                  <a:srgbClr val="33A0D1"/>
                </a:solidFill>
              </a:endParaRPr>
            </a:p>
          </p:txBody>
        </p:sp>
        <p:sp>
          <p:nvSpPr>
            <p:cNvPr id="12" name="Freeform 7"/>
            <p:cNvSpPr>
              <a:spLocks noEditPoints="1"/>
            </p:cNvSpPr>
            <p:nvPr/>
          </p:nvSpPr>
          <p:spPr bwMode="auto">
            <a:xfrm>
              <a:off x="3074" y="3351"/>
              <a:ext cx="341" cy="328"/>
            </a:xfrm>
            <a:custGeom>
              <a:avLst/>
              <a:gdLst>
                <a:gd name="T0" fmla="*/ 1282 w 5676"/>
                <a:gd name="T1" fmla="*/ 4871 h 5471"/>
                <a:gd name="T2" fmla="*/ 1900 w 5676"/>
                <a:gd name="T3" fmla="*/ 4439 h 5471"/>
                <a:gd name="T4" fmla="*/ 1282 w 5676"/>
                <a:gd name="T5" fmla="*/ 4103 h 5471"/>
                <a:gd name="T6" fmla="*/ 1900 w 5676"/>
                <a:gd name="T7" fmla="*/ 4127 h 5471"/>
                <a:gd name="T8" fmla="*/ 1259 w 5676"/>
                <a:gd name="T9" fmla="*/ 3480 h 5471"/>
                <a:gd name="T10" fmla="*/ 1900 w 5676"/>
                <a:gd name="T11" fmla="*/ 3575 h 5471"/>
                <a:gd name="T12" fmla="*/ 4509 w 5676"/>
                <a:gd name="T13" fmla="*/ 2376 h 5471"/>
                <a:gd name="T14" fmla="*/ 4486 w 5676"/>
                <a:gd name="T15" fmla="*/ 3096 h 5471"/>
                <a:gd name="T16" fmla="*/ 915 w 5676"/>
                <a:gd name="T17" fmla="*/ 1920 h 5471"/>
                <a:gd name="T18" fmla="*/ 1190 w 5676"/>
                <a:gd name="T19" fmla="*/ 2352 h 5471"/>
                <a:gd name="T20" fmla="*/ 4486 w 5676"/>
                <a:gd name="T21" fmla="*/ 1536 h 5471"/>
                <a:gd name="T22" fmla="*/ 4509 w 5676"/>
                <a:gd name="T23" fmla="*/ 2184 h 5471"/>
                <a:gd name="T24" fmla="*/ 2481 w 5676"/>
                <a:gd name="T25" fmla="*/ 1535 h 5471"/>
                <a:gd name="T26" fmla="*/ 2243 w 5676"/>
                <a:gd name="T27" fmla="*/ 1632 h 5471"/>
                <a:gd name="T28" fmla="*/ 2564 w 5676"/>
                <a:gd name="T29" fmla="*/ 1776 h 5471"/>
                <a:gd name="T30" fmla="*/ 3021 w 5676"/>
                <a:gd name="T31" fmla="*/ 1728 h 5471"/>
                <a:gd name="T32" fmla="*/ 1808 w 5676"/>
                <a:gd name="T33" fmla="*/ 2592 h 5471"/>
                <a:gd name="T34" fmla="*/ 2083 w 5676"/>
                <a:gd name="T35" fmla="*/ 1368 h 5471"/>
                <a:gd name="T36" fmla="*/ 4234 w 5676"/>
                <a:gd name="T37" fmla="*/ 600 h 5471"/>
                <a:gd name="T38" fmla="*/ 4120 w 5676"/>
                <a:gd name="T39" fmla="*/ 1368 h 5471"/>
                <a:gd name="T40" fmla="*/ 4316 w 5676"/>
                <a:gd name="T41" fmla="*/ 584 h 5471"/>
                <a:gd name="T42" fmla="*/ 5013 w 5676"/>
                <a:gd name="T43" fmla="*/ 3240 h 5471"/>
                <a:gd name="T44" fmla="*/ 4189 w 5676"/>
                <a:gd name="T45" fmla="*/ 3503 h 5471"/>
                <a:gd name="T46" fmla="*/ 4692 w 5676"/>
                <a:gd name="T47" fmla="*/ 3791 h 5471"/>
                <a:gd name="T48" fmla="*/ 5081 w 5676"/>
                <a:gd name="T49" fmla="*/ 4823 h 5471"/>
                <a:gd name="T50" fmla="*/ 4852 w 5676"/>
                <a:gd name="T51" fmla="*/ 5207 h 5471"/>
                <a:gd name="T52" fmla="*/ 3433 w 5676"/>
                <a:gd name="T53" fmla="*/ 5327 h 5471"/>
                <a:gd name="T54" fmla="*/ 2976 w 5676"/>
                <a:gd name="T55" fmla="*/ 4967 h 5471"/>
                <a:gd name="T56" fmla="*/ 732 w 5676"/>
                <a:gd name="T57" fmla="*/ 4343 h 5471"/>
                <a:gd name="T58" fmla="*/ 915 w 5676"/>
                <a:gd name="T59" fmla="*/ 2808 h 5471"/>
                <a:gd name="T60" fmla="*/ 503 w 5676"/>
                <a:gd name="T61" fmla="*/ 2976 h 5471"/>
                <a:gd name="T62" fmla="*/ 641 w 5676"/>
                <a:gd name="T63" fmla="*/ 1584 h 5471"/>
                <a:gd name="T64" fmla="*/ 1602 w 5676"/>
                <a:gd name="T65" fmla="*/ 1848 h 5471"/>
                <a:gd name="T66" fmla="*/ 1739 w 5676"/>
                <a:gd name="T67" fmla="*/ 2472 h 5471"/>
                <a:gd name="T68" fmla="*/ 1282 w 5676"/>
                <a:gd name="T69" fmla="*/ 2640 h 5471"/>
                <a:gd name="T70" fmla="*/ 1602 w 5676"/>
                <a:gd name="T71" fmla="*/ 2976 h 5471"/>
                <a:gd name="T72" fmla="*/ 1831 w 5676"/>
                <a:gd name="T73" fmla="*/ 2856 h 5471"/>
                <a:gd name="T74" fmla="*/ 2403 w 5676"/>
                <a:gd name="T75" fmla="*/ 2760 h 5471"/>
                <a:gd name="T76" fmla="*/ 3090 w 5676"/>
                <a:gd name="T77" fmla="*/ 3048 h 5471"/>
                <a:gd name="T78" fmla="*/ 2495 w 5676"/>
                <a:gd name="T79" fmla="*/ 3456 h 5471"/>
                <a:gd name="T80" fmla="*/ 2495 w 5676"/>
                <a:gd name="T81" fmla="*/ 3719 h 5471"/>
                <a:gd name="T82" fmla="*/ 3021 w 5676"/>
                <a:gd name="T83" fmla="*/ 3935 h 5471"/>
                <a:gd name="T84" fmla="*/ 2495 w 5676"/>
                <a:gd name="T85" fmla="*/ 4607 h 5471"/>
                <a:gd name="T86" fmla="*/ 3159 w 5676"/>
                <a:gd name="T87" fmla="*/ 4679 h 5471"/>
                <a:gd name="T88" fmla="*/ 3204 w 5676"/>
                <a:gd name="T89" fmla="*/ 3695 h 5471"/>
                <a:gd name="T90" fmla="*/ 3754 w 5676"/>
                <a:gd name="T91" fmla="*/ 432 h 5471"/>
                <a:gd name="T92" fmla="*/ 2403 w 5676"/>
                <a:gd name="T93" fmla="*/ 0 h 5471"/>
                <a:gd name="T94" fmla="*/ 3090 w 5676"/>
                <a:gd name="T95" fmla="*/ 384 h 5471"/>
                <a:gd name="T96" fmla="*/ 2655 w 5676"/>
                <a:gd name="T97" fmla="*/ 1176 h 5471"/>
                <a:gd name="T98" fmla="*/ 1511 w 5676"/>
                <a:gd name="T99" fmla="*/ 912 h 5471"/>
                <a:gd name="T100" fmla="*/ 915 w 5676"/>
                <a:gd name="T101" fmla="*/ 1440 h 5471"/>
                <a:gd name="T102" fmla="*/ 137 w 5676"/>
                <a:gd name="T103" fmla="*/ 1200 h 5471"/>
                <a:gd name="T104" fmla="*/ 915 w 5676"/>
                <a:gd name="T105" fmla="*/ 384 h 5471"/>
                <a:gd name="T106" fmla="*/ 1488 w 5676"/>
                <a:gd name="T107" fmla="*/ 480 h 5471"/>
                <a:gd name="T108" fmla="*/ 2403 w 5676"/>
                <a:gd name="T109" fmla="*/ 0 h 54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5676" h="5471">
                  <a:moveTo>
                    <a:pt x="1900" y="4439"/>
                  </a:moveTo>
                  <a:cubicBezTo>
                    <a:pt x="1671" y="4519"/>
                    <a:pt x="1465" y="4607"/>
                    <a:pt x="1282" y="4703"/>
                  </a:cubicBezTo>
                  <a:cubicBezTo>
                    <a:pt x="1282" y="4759"/>
                    <a:pt x="1282" y="4815"/>
                    <a:pt x="1282" y="4871"/>
                  </a:cubicBezTo>
                  <a:cubicBezTo>
                    <a:pt x="1327" y="4839"/>
                    <a:pt x="1480" y="4807"/>
                    <a:pt x="1739" y="4775"/>
                  </a:cubicBezTo>
                  <a:cubicBezTo>
                    <a:pt x="1816" y="4759"/>
                    <a:pt x="1869" y="4743"/>
                    <a:pt x="1900" y="4727"/>
                  </a:cubicBezTo>
                  <a:cubicBezTo>
                    <a:pt x="1900" y="4631"/>
                    <a:pt x="1900" y="4535"/>
                    <a:pt x="1900" y="4439"/>
                  </a:cubicBezTo>
                  <a:close/>
                  <a:moveTo>
                    <a:pt x="1900" y="3887"/>
                  </a:moveTo>
                  <a:cubicBezTo>
                    <a:pt x="1778" y="3919"/>
                    <a:pt x="1610" y="3975"/>
                    <a:pt x="1396" y="4055"/>
                  </a:cubicBezTo>
                  <a:cubicBezTo>
                    <a:pt x="1350" y="4071"/>
                    <a:pt x="1312" y="4087"/>
                    <a:pt x="1282" y="4103"/>
                  </a:cubicBezTo>
                  <a:cubicBezTo>
                    <a:pt x="1282" y="4167"/>
                    <a:pt x="1282" y="4231"/>
                    <a:pt x="1282" y="4295"/>
                  </a:cubicBezTo>
                  <a:cubicBezTo>
                    <a:pt x="1327" y="4279"/>
                    <a:pt x="1396" y="4263"/>
                    <a:pt x="1488" y="4247"/>
                  </a:cubicBezTo>
                  <a:cubicBezTo>
                    <a:pt x="1671" y="4183"/>
                    <a:pt x="1808" y="4143"/>
                    <a:pt x="1900" y="4127"/>
                  </a:cubicBezTo>
                  <a:cubicBezTo>
                    <a:pt x="1900" y="4047"/>
                    <a:pt x="1900" y="3967"/>
                    <a:pt x="1900" y="3887"/>
                  </a:cubicBezTo>
                  <a:close/>
                  <a:moveTo>
                    <a:pt x="1900" y="3264"/>
                  </a:moveTo>
                  <a:cubicBezTo>
                    <a:pt x="1671" y="3328"/>
                    <a:pt x="1457" y="3400"/>
                    <a:pt x="1259" y="3480"/>
                  </a:cubicBezTo>
                  <a:cubicBezTo>
                    <a:pt x="1305" y="3527"/>
                    <a:pt x="1320" y="3567"/>
                    <a:pt x="1305" y="3599"/>
                  </a:cubicBezTo>
                  <a:cubicBezTo>
                    <a:pt x="1305" y="3631"/>
                    <a:pt x="1305" y="3671"/>
                    <a:pt x="1305" y="3719"/>
                  </a:cubicBezTo>
                  <a:cubicBezTo>
                    <a:pt x="1488" y="3671"/>
                    <a:pt x="1686" y="3623"/>
                    <a:pt x="1900" y="3575"/>
                  </a:cubicBezTo>
                  <a:cubicBezTo>
                    <a:pt x="1900" y="3448"/>
                    <a:pt x="1900" y="3360"/>
                    <a:pt x="1900" y="3312"/>
                  </a:cubicBezTo>
                  <a:cubicBezTo>
                    <a:pt x="1900" y="3296"/>
                    <a:pt x="1900" y="3280"/>
                    <a:pt x="1900" y="3264"/>
                  </a:cubicBezTo>
                  <a:close/>
                  <a:moveTo>
                    <a:pt x="4509" y="2376"/>
                  </a:moveTo>
                  <a:cubicBezTo>
                    <a:pt x="4265" y="2440"/>
                    <a:pt x="4036" y="2512"/>
                    <a:pt x="3822" y="2592"/>
                  </a:cubicBezTo>
                  <a:cubicBezTo>
                    <a:pt x="3822" y="2792"/>
                    <a:pt x="3822" y="2992"/>
                    <a:pt x="3822" y="3192"/>
                  </a:cubicBezTo>
                  <a:cubicBezTo>
                    <a:pt x="4051" y="3144"/>
                    <a:pt x="4273" y="3112"/>
                    <a:pt x="4486" y="3096"/>
                  </a:cubicBezTo>
                  <a:cubicBezTo>
                    <a:pt x="4486" y="2856"/>
                    <a:pt x="4494" y="2616"/>
                    <a:pt x="4509" y="2376"/>
                  </a:cubicBezTo>
                  <a:close/>
                  <a:moveTo>
                    <a:pt x="1144" y="1752"/>
                  </a:moveTo>
                  <a:cubicBezTo>
                    <a:pt x="1083" y="1752"/>
                    <a:pt x="1007" y="1808"/>
                    <a:pt x="915" y="1920"/>
                  </a:cubicBezTo>
                  <a:cubicBezTo>
                    <a:pt x="915" y="1984"/>
                    <a:pt x="923" y="2064"/>
                    <a:pt x="938" y="2160"/>
                  </a:cubicBezTo>
                  <a:cubicBezTo>
                    <a:pt x="938" y="2272"/>
                    <a:pt x="946" y="2352"/>
                    <a:pt x="961" y="2400"/>
                  </a:cubicBezTo>
                  <a:cubicBezTo>
                    <a:pt x="1022" y="2368"/>
                    <a:pt x="1099" y="2352"/>
                    <a:pt x="1190" y="2352"/>
                  </a:cubicBezTo>
                  <a:cubicBezTo>
                    <a:pt x="1236" y="2224"/>
                    <a:pt x="1251" y="2096"/>
                    <a:pt x="1236" y="1968"/>
                  </a:cubicBezTo>
                  <a:cubicBezTo>
                    <a:pt x="1236" y="1824"/>
                    <a:pt x="1205" y="1752"/>
                    <a:pt x="1144" y="1752"/>
                  </a:cubicBezTo>
                  <a:close/>
                  <a:moveTo>
                    <a:pt x="4486" y="1536"/>
                  </a:moveTo>
                  <a:cubicBezTo>
                    <a:pt x="4227" y="1600"/>
                    <a:pt x="4006" y="1680"/>
                    <a:pt x="3822" y="1776"/>
                  </a:cubicBezTo>
                  <a:cubicBezTo>
                    <a:pt x="3822" y="1936"/>
                    <a:pt x="3822" y="2104"/>
                    <a:pt x="3822" y="2280"/>
                  </a:cubicBezTo>
                  <a:cubicBezTo>
                    <a:pt x="4036" y="2232"/>
                    <a:pt x="4265" y="2200"/>
                    <a:pt x="4509" y="2184"/>
                  </a:cubicBezTo>
                  <a:cubicBezTo>
                    <a:pt x="4509" y="2104"/>
                    <a:pt x="4501" y="1984"/>
                    <a:pt x="4486" y="1824"/>
                  </a:cubicBezTo>
                  <a:cubicBezTo>
                    <a:pt x="4486" y="1696"/>
                    <a:pt x="4486" y="1600"/>
                    <a:pt x="4486" y="1536"/>
                  </a:cubicBezTo>
                  <a:close/>
                  <a:moveTo>
                    <a:pt x="2481" y="1535"/>
                  </a:moveTo>
                  <a:cubicBezTo>
                    <a:pt x="2471" y="1534"/>
                    <a:pt x="2461" y="1534"/>
                    <a:pt x="2449" y="1536"/>
                  </a:cubicBezTo>
                  <a:cubicBezTo>
                    <a:pt x="2434" y="1536"/>
                    <a:pt x="2388" y="1552"/>
                    <a:pt x="2312" y="1584"/>
                  </a:cubicBezTo>
                  <a:cubicBezTo>
                    <a:pt x="2281" y="1600"/>
                    <a:pt x="2258" y="1616"/>
                    <a:pt x="2243" y="1632"/>
                  </a:cubicBezTo>
                  <a:cubicBezTo>
                    <a:pt x="2258" y="1760"/>
                    <a:pt x="2266" y="1912"/>
                    <a:pt x="2266" y="2088"/>
                  </a:cubicBezTo>
                  <a:cubicBezTo>
                    <a:pt x="2327" y="2072"/>
                    <a:pt x="2403" y="2064"/>
                    <a:pt x="2495" y="2064"/>
                  </a:cubicBezTo>
                  <a:cubicBezTo>
                    <a:pt x="2525" y="1968"/>
                    <a:pt x="2548" y="1872"/>
                    <a:pt x="2564" y="1776"/>
                  </a:cubicBezTo>
                  <a:cubicBezTo>
                    <a:pt x="2577" y="1622"/>
                    <a:pt x="2549" y="1542"/>
                    <a:pt x="2481" y="1535"/>
                  </a:cubicBezTo>
                  <a:close/>
                  <a:moveTo>
                    <a:pt x="2449" y="1296"/>
                  </a:moveTo>
                  <a:cubicBezTo>
                    <a:pt x="2831" y="1296"/>
                    <a:pt x="3021" y="1440"/>
                    <a:pt x="3021" y="1728"/>
                  </a:cubicBezTo>
                  <a:cubicBezTo>
                    <a:pt x="3021" y="1872"/>
                    <a:pt x="3006" y="1992"/>
                    <a:pt x="2976" y="2088"/>
                  </a:cubicBezTo>
                  <a:cubicBezTo>
                    <a:pt x="2983" y="2144"/>
                    <a:pt x="2991" y="2200"/>
                    <a:pt x="2998" y="2256"/>
                  </a:cubicBezTo>
                  <a:cubicBezTo>
                    <a:pt x="2403" y="2368"/>
                    <a:pt x="2007" y="2480"/>
                    <a:pt x="1808" y="2592"/>
                  </a:cubicBezTo>
                  <a:cubicBezTo>
                    <a:pt x="1778" y="2304"/>
                    <a:pt x="1762" y="1976"/>
                    <a:pt x="1762" y="1608"/>
                  </a:cubicBezTo>
                  <a:cubicBezTo>
                    <a:pt x="1762" y="1464"/>
                    <a:pt x="1823" y="1384"/>
                    <a:pt x="1945" y="1368"/>
                  </a:cubicBezTo>
                  <a:cubicBezTo>
                    <a:pt x="1991" y="1368"/>
                    <a:pt x="2037" y="1368"/>
                    <a:pt x="2083" y="1368"/>
                  </a:cubicBezTo>
                  <a:cubicBezTo>
                    <a:pt x="2205" y="1320"/>
                    <a:pt x="2327" y="1296"/>
                    <a:pt x="2449" y="1296"/>
                  </a:cubicBezTo>
                  <a:close/>
                  <a:moveTo>
                    <a:pt x="4316" y="584"/>
                  </a:moveTo>
                  <a:cubicBezTo>
                    <a:pt x="4292" y="583"/>
                    <a:pt x="4265" y="588"/>
                    <a:pt x="4234" y="600"/>
                  </a:cubicBezTo>
                  <a:cubicBezTo>
                    <a:pt x="4112" y="648"/>
                    <a:pt x="3967" y="744"/>
                    <a:pt x="3800" y="888"/>
                  </a:cubicBezTo>
                  <a:cubicBezTo>
                    <a:pt x="3800" y="1048"/>
                    <a:pt x="3807" y="1224"/>
                    <a:pt x="3822" y="1416"/>
                  </a:cubicBezTo>
                  <a:cubicBezTo>
                    <a:pt x="3883" y="1416"/>
                    <a:pt x="3983" y="1400"/>
                    <a:pt x="4120" y="1368"/>
                  </a:cubicBezTo>
                  <a:cubicBezTo>
                    <a:pt x="4273" y="1352"/>
                    <a:pt x="4387" y="1336"/>
                    <a:pt x="4463" y="1320"/>
                  </a:cubicBezTo>
                  <a:cubicBezTo>
                    <a:pt x="4463" y="1096"/>
                    <a:pt x="4456" y="912"/>
                    <a:pt x="4440" y="768"/>
                  </a:cubicBezTo>
                  <a:cubicBezTo>
                    <a:pt x="4429" y="648"/>
                    <a:pt x="4388" y="587"/>
                    <a:pt x="4316" y="584"/>
                  </a:cubicBezTo>
                  <a:close/>
                  <a:moveTo>
                    <a:pt x="4427" y="264"/>
                  </a:moveTo>
                  <a:cubicBezTo>
                    <a:pt x="4805" y="270"/>
                    <a:pt x="5016" y="438"/>
                    <a:pt x="5058" y="768"/>
                  </a:cubicBezTo>
                  <a:cubicBezTo>
                    <a:pt x="5135" y="1568"/>
                    <a:pt x="5119" y="2392"/>
                    <a:pt x="5013" y="3240"/>
                  </a:cubicBezTo>
                  <a:cubicBezTo>
                    <a:pt x="4936" y="3256"/>
                    <a:pt x="4822" y="3280"/>
                    <a:pt x="4669" y="3312"/>
                  </a:cubicBezTo>
                  <a:cubicBezTo>
                    <a:pt x="4425" y="3376"/>
                    <a:pt x="4242" y="3424"/>
                    <a:pt x="4120" y="3456"/>
                  </a:cubicBezTo>
                  <a:cubicBezTo>
                    <a:pt x="4151" y="3456"/>
                    <a:pt x="4173" y="3472"/>
                    <a:pt x="4189" y="3503"/>
                  </a:cubicBezTo>
                  <a:cubicBezTo>
                    <a:pt x="4204" y="3487"/>
                    <a:pt x="4242" y="3480"/>
                    <a:pt x="4303" y="3480"/>
                  </a:cubicBezTo>
                  <a:cubicBezTo>
                    <a:pt x="4334" y="3464"/>
                    <a:pt x="4364" y="3456"/>
                    <a:pt x="4395" y="3456"/>
                  </a:cubicBezTo>
                  <a:cubicBezTo>
                    <a:pt x="4593" y="3456"/>
                    <a:pt x="4692" y="3567"/>
                    <a:pt x="4692" y="3791"/>
                  </a:cubicBezTo>
                  <a:cubicBezTo>
                    <a:pt x="4677" y="3855"/>
                    <a:pt x="4677" y="4071"/>
                    <a:pt x="4692" y="4439"/>
                  </a:cubicBezTo>
                  <a:cubicBezTo>
                    <a:pt x="4692" y="4551"/>
                    <a:pt x="4692" y="4623"/>
                    <a:pt x="4692" y="4655"/>
                  </a:cubicBezTo>
                  <a:cubicBezTo>
                    <a:pt x="4723" y="4783"/>
                    <a:pt x="4852" y="4839"/>
                    <a:pt x="5081" y="4823"/>
                  </a:cubicBezTo>
                  <a:cubicBezTo>
                    <a:pt x="5280" y="4743"/>
                    <a:pt x="5448" y="4631"/>
                    <a:pt x="5585" y="4487"/>
                  </a:cubicBezTo>
                  <a:cubicBezTo>
                    <a:pt x="5615" y="4535"/>
                    <a:pt x="5646" y="4583"/>
                    <a:pt x="5676" y="4631"/>
                  </a:cubicBezTo>
                  <a:cubicBezTo>
                    <a:pt x="5463" y="4919"/>
                    <a:pt x="5188" y="5111"/>
                    <a:pt x="4852" y="5207"/>
                  </a:cubicBezTo>
                  <a:cubicBezTo>
                    <a:pt x="4440" y="5335"/>
                    <a:pt x="4196" y="5183"/>
                    <a:pt x="4120" y="4751"/>
                  </a:cubicBezTo>
                  <a:cubicBezTo>
                    <a:pt x="4120" y="4527"/>
                    <a:pt x="4120" y="4255"/>
                    <a:pt x="4120" y="3935"/>
                  </a:cubicBezTo>
                  <a:cubicBezTo>
                    <a:pt x="3845" y="4591"/>
                    <a:pt x="3616" y="5055"/>
                    <a:pt x="3433" y="5327"/>
                  </a:cubicBezTo>
                  <a:cubicBezTo>
                    <a:pt x="3403" y="5327"/>
                    <a:pt x="3349" y="5319"/>
                    <a:pt x="3273" y="5303"/>
                  </a:cubicBezTo>
                  <a:cubicBezTo>
                    <a:pt x="3090" y="5271"/>
                    <a:pt x="2937" y="5255"/>
                    <a:pt x="2815" y="5255"/>
                  </a:cubicBezTo>
                  <a:cubicBezTo>
                    <a:pt x="2846" y="5223"/>
                    <a:pt x="2899" y="5127"/>
                    <a:pt x="2976" y="4967"/>
                  </a:cubicBezTo>
                  <a:cubicBezTo>
                    <a:pt x="3037" y="4855"/>
                    <a:pt x="3090" y="4767"/>
                    <a:pt x="3136" y="4703"/>
                  </a:cubicBezTo>
                  <a:cubicBezTo>
                    <a:pt x="2495" y="4799"/>
                    <a:pt x="1686" y="5055"/>
                    <a:pt x="709" y="5471"/>
                  </a:cubicBezTo>
                  <a:cubicBezTo>
                    <a:pt x="709" y="5007"/>
                    <a:pt x="717" y="4631"/>
                    <a:pt x="732" y="4343"/>
                  </a:cubicBezTo>
                  <a:cubicBezTo>
                    <a:pt x="717" y="4391"/>
                    <a:pt x="694" y="4431"/>
                    <a:pt x="664" y="4463"/>
                  </a:cubicBezTo>
                  <a:cubicBezTo>
                    <a:pt x="481" y="4447"/>
                    <a:pt x="259" y="4455"/>
                    <a:pt x="0" y="4487"/>
                  </a:cubicBezTo>
                  <a:cubicBezTo>
                    <a:pt x="412" y="3831"/>
                    <a:pt x="717" y="3272"/>
                    <a:pt x="915" y="2808"/>
                  </a:cubicBezTo>
                  <a:cubicBezTo>
                    <a:pt x="923" y="2800"/>
                    <a:pt x="931" y="2792"/>
                    <a:pt x="938" y="2784"/>
                  </a:cubicBezTo>
                  <a:cubicBezTo>
                    <a:pt x="908" y="2800"/>
                    <a:pt x="862" y="2824"/>
                    <a:pt x="801" y="2856"/>
                  </a:cubicBezTo>
                  <a:cubicBezTo>
                    <a:pt x="740" y="2888"/>
                    <a:pt x="641" y="2928"/>
                    <a:pt x="503" y="2976"/>
                  </a:cubicBezTo>
                  <a:cubicBezTo>
                    <a:pt x="503" y="2832"/>
                    <a:pt x="496" y="2616"/>
                    <a:pt x="481" y="2328"/>
                  </a:cubicBezTo>
                  <a:cubicBezTo>
                    <a:pt x="481" y="2072"/>
                    <a:pt x="481" y="1888"/>
                    <a:pt x="481" y="1776"/>
                  </a:cubicBezTo>
                  <a:cubicBezTo>
                    <a:pt x="481" y="1664"/>
                    <a:pt x="534" y="1600"/>
                    <a:pt x="641" y="1584"/>
                  </a:cubicBezTo>
                  <a:cubicBezTo>
                    <a:pt x="702" y="1584"/>
                    <a:pt x="755" y="1592"/>
                    <a:pt x="801" y="1608"/>
                  </a:cubicBezTo>
                  <a:cubicBezTo>
                    <a:pt x="908" y="1544"/>
                    <a:pt x="1030" y="1512"/>
                    <a:pt x="1167" y="1512"/>
                  </a:cubicBezTo>
                  <a:cubicBezTo>
                    <a:pt x="1457" y="1496"/>
                    <a:pt x="1602" y="1608"/>
                    <a:pt x="1602" y="1848"/>
                  </a:cubicBezTo>
                  <a:cubicBezTo>
                    <a:pt x="1602" y="1976"/>
                    <a:pt x="1587" y="2136"/>
                    <a:pt x="1556" y="2328"/>
                  </a:cubicBezTo>
                  <a:cubicBezTo>
                    <a:pt x="1602" y="2312"/>
                    <a:pt x="1648" y="2304"/>
                    <a:pt x="1694" y="2304"/>
                  </a:cubicBezTo>
                  <a:cubicBezTo>
                    <a:pt x="1709" y="2360"/>
                    <a:pt x="1724" y="2416"/>
                    <a:pt x="1739" y="2472"/>
                  </a:cubicBezTo>
                  <a:cubicBezTo>
                    <a:pt x="1724" y="2472"/>
                    <a:pt x="1694" y="2480"/>
                    <a:pt x="1648" y="2496"/>
                  </a:cubicBezTo>
                  <a:cubicBezTo>
                    <a:pt x="1541" y="2528"/>
                    <a:pt x="1404" y="2576"/>
                    <a:pt x="1236" y="2640"/>
                  </a:cubicBezTo>
                  <a:cubicBezTo>
                    <a:pt x="1251" y="2640"/>
                    <a:pt x="1266" y="2640"/>
                    <a:pt x="1282" y="2640"/>
                  </a:cubicBezTo>
                  <a:cubicBezTo>
                    <a:pt x="1297" y="2656"/>
                    <a:pt x="1305" y="2664"/>
                    <a:pt x="1305" y="2664"/>
                  </a:cubicBezTo>
                  <a:cubicBezTo>
                    <a:pt x="1442" y="2712"/>
                    <a:pt x="1488" y="2832"/>
                    <a:pt x="1442" y="3024"/>
                  </a:cubicBezTo>
                  <a:cubicBezTo>
                    <a:pt x="1472" y="3024"/>
                    <a:pt x="1526" y="3008"/>
                    <a:pt x="1602" y="2976"/>
                  </a:cubicBezTo>
                  <a:cubicBezTo>
                    <a:pt x="1709" y="2960"/>
                    <a:pt x="1793" y="2944"/>
                    <a:pt x="1854" y="2928"/>
                  </a:cubicBezTo>
                  <a:cubicBezTo>
                    <a:pt x="1854" y="2912"/>
                    <a:pt x="1854" y="2896"/>
                    <a:pt x="1854" y="2880"/>
                  </a:cubicBezTo>
                  <a:cubicBezTo>
                    <a:pt x="1839" y="2864"/>
                    <a:pt x="1831" y="2856"/>
                    <a:pt x="1831" y="2856"/>
                  </a:cubicBezTo>
                  <a:cubicBezTo>
                    <a:pt x="1785" y="2712"/>
                    <a:pt x="1839" y="2632"/>
                    <a:pt x="1991" y="2616"/>
                  </a:cubicBezTo>
                  <a:cubicBezTo>
                    <a:pt x="2159" y="2584"/>
                    <a:pt x="2274" y="2600"/>
                    <a:pt x="2335" y="2664"/>
                  </a:cubicBezTo>
                  <a:cubicBezTo>
                    <a:pt x="2350" y="2680"/>
                    <a:pt x="2373" y="2712"/>
                    <a:pt x="2403" y="2760"/>
                  </a:cubicBezTo>
                  <a:cubicBezTo>
                    <a:pt x="2419" y="2792"/>
                    <a:pt x="2434" y="2824"/>
                    <a:pt x="2449" y="2856"/>
                  </a:cubicBezTo>
                  <a:cubicBezTo>
                    <a:pt x="2586" y="2840"/>
                    <a:pt x="2792" y="2832"/>
                    <a:pt x="3067" y="2832"/>
                  </a:cubicBezTo>
                  <a:cubicBezTo>
                    <a:pt x="3075" y="2904"/>
                    <a:pt x="3082" y="2976"/>
                    <a:pt x="3090" y="3048"/>
                  </a:cubicBezTo>
                  <a:cubicBezTo>
                    <a:pt x="2876" y="3064"/>
                    <a:pt x="2678" y="3096"/>
                    <a:pt x="2495" y="3144"/>
                  </a:cubicBezTo>
                  <a:cubicBezTo>
                    <a:pt x="2495" y="3160"/>
                    <a:pt x="2495" y="3184"/>
                    <a:pt x="2495" y="3216"/>
                  </a:cubicBezTo>
                  <a:cubicBezTo>
                    <a:pt x="2495" y="3296"/>
                    <a:pt x="2495" y="3376"/>
                    <a:pt x="2495" y="3456"/>
                  </a:cubicBezTo>
                  <a:cubicBezTo>
                    <a:pt x="2708" y="3440"/>
                    <a:pt x="2884" y="3432"/>
                    <a:pt x="3021" y="3432"/>
                  </a:cubicBezTo>
                  <a:cubicBezTo>
                    <a:pt x="3044" y="3487"/>
                    <a:pt x="3067" y="3543"/>
                    <a:pt x="3090" y="3599"/>
                  </a:cubicBezTo>
                  <a:cubicBezTo>
                    <a:pt x="2876" y="3647"/>
                    <a:pt x="2678" y="3687"/>
                    <a:pt x="2495" y="3719"/>
                  </a:cubicBezTo>
                  <a:cubicBezTo>
                    <a:pt x="2495" y="3807"/>
                    <a:pt x="2495" y="3895"/>
                    <a:pt x="2495" y="3983"/>
                  </a:cubicBezTo>
                  <a:cubicBezTo>
                    <a:pt x="2525" y="3983"/>
                    <a:pt x="2564" y="3975"/>
                    <a:pt x="2609" y="3959"/>
                  </a:cubicBezTo>
                  <a:cubicBezTo>
                    <a:pt x="2731" y="3943"/>
                    <a:pt x="2869" y="3935"/>
                    <a:pt x="3021" y="3935"/>
                  </a:cubicBezTo>
                  <a:cubicBezTo>
                    <a:pt x="3037" y="3991"/>
                    <a:pt x="3052" y="4047"/>
                    <a:pt x="3067" y="4103"/>
                  </a:cubicBezTo>
                  <a:cubicBezTo>
                    <a:pt x="2869" y="4151"/>
                    <a:pt x="2678" y="4199"/>
                    <a:pt x="2495" y="4247"/>
                  </a:cubicBezTo>
                  <a:cubicBezTo>
                    <a:pt x="2495" y="4367"/>
                    <a:pt x="2495" y="4487"/>
                    <a:pt x="2495" y="4607"/>
                  </a:cubicBezTo>
                  <a:cubicBezTo>
                    <a:pt x="2617" y="4575"/>
                    <a:pt x="2785" y="4543"/>
                    <a:pt x="2998" y="4511"/>
                  </a:cubicBezTo>
                  <a:cubicBezTo>
                    <a:pt x="3059" y="4495"/>
                    <a:pt x="3098" y="4487"/>
                    <a:pt x="3113" y="4487"/>
                  </a:cubicBezTo>
                  <a:cubicBezTo>
                    <a:pt x="3128" y="4551"/>
                    <a:pt x="3143" y="4615"/>
                    <a:pt x="3159" y="4679"/>
                  </a:cubicBezTo>
                  <a:cubicBezTo>
                    <a:pt x="3204" y="4583"/>
                    <a:pt x="3281" y="4431"/>
                    <a:pt x="3388" y="4223"/>
                  </a:cubicBezTo>
                  <a:cubicBezTo>
                    <a:pt x="3555" y="3855"/>
                    <a:pt x="3655" y="3639"/>
                    <a:pt x="3685" y="3575"/>
                  </a:cubicBezTo>
                  <a:cubicBezTo>
                    <a:pt x="3532" y="3607"/>
                    <a:pt x="3372" y="3647"/>
                    <a:pt x="3204" y="3695"/>
                  </a:cubicBezTo>
                  <a:cubicBezTo>
                    <a:pt x="3235" y="2816"/>
                    <a:pt x="3235" y="1800"/>
                    <a:pt x="3204" y="648"/>
                  </a:cubicBezTo>
                  <a:cubicBezTo>
                    <a:pt x="3189" y="424"/>
                    <a:pt x="3273" y="312"/>
                    <a:pt x="3456" y="312"/>
                  </a:cubicBezTo>
                  <a:cubicBezTo>
                    <a:pt x="3609" y="296"/>
                    <a:pt x="3708" y="336"/>
                    <a:pt x="3754" y="432"/>
                  </a:cubicBezTo>
                  <a:cubicBezTo>
                    <a:pt x="3983" y="320"/>
                    <a:pt x="4181" y="264"/>
                    <a:pt x="4349" y="264"/>
                  </a:cubicBezTo>
                  <a:cubicBezTo>
                    <a:pt x="4376" y="263"/>
                    <a:pt x="4402" y="263"/>
                    <a:pt x="4427" y="264"/>
                  </a:cubicBezTo>
                  <a:close/>
                  <a:moveTo>
                    <a:pt x="2403" y="0"/>
                  </a:moveTo>
                  <a:cubicBezTo>
                    <a:pt x="2571" y="16"/>
                    <a:pt x="2663" y="104"/>
                    <a:pt x="2678" y="264"/>
                  </a:cubicBezTo>
                  <a:cubicBezTo>
                    <a:pt x="2678" y="312"/>
                    <a:pt x="2678" y="360"/>
                    <a:pt x="2678" y="408"/>
                  </a:cubicBezTo>
                  <a:cubicBezTo>
                    <a:pt x="2770" y="392"/>
                    <a:pt x="2907" y="384"/>
                    <a:pt x="3090" y="384"/>
                  </a:cubicBezTo>
                  <a:cubicBezTo>
                    <a:pt x="3113" y="448"/>
                    <a:pt x="3136" y="512"/>
                    <a:pt x="3159" y="576"/>
                  </a:cubicBezTo>
                  <a:cubicBezTo>
                    <a:pt x="2976" y="592"/>
                    <a:pt x="2808" y="616"/>
                    <a:pt x="2655" y="648"/>
                  </a:cubicBezTo>
                  <a:cubicBezTo>
                    <a:pt x="2655" y="840"/>
                    <a:pt x="2655" y="1016"/>
                    <a:pt x="2655" y="1176"/>
                  </a:cubicBezTo>
                  <a:cubicBezTo>
                    <a:pt x="2426" y="1160"/>
                    <a:pt x="2251" y="1176"/>
                    <a:pt x="2129" y="1224"/>
                  </a:cubicBezTo>
                  <a:cubicBezTo>
                    <a:pt x="2129" y="1080"/>
                    <a:pt x="2129" y="920"/>
                    <a:pt x="2129" y="744"/>
                  </a:cubicBezTo>
                  <a:cubicBezTo>
                    <a:pt x="1900" y="792"/>
                    <a:pt x="1694" y="848"/>
                    <a:pt x="1511" y="912"/>
                  </a:cubicBezTo>
                  <a:cubicBezTo>
                    <a:pt x="1511" y="1056"/>
                    <a:pt x="1511" y="1208"/>
                    <a:pt x="1511" y="1368"/>
                  </a:cubicBezTo>
                  <a:cubicBezTo>
                    <a:pt x="1434" y="1368"/>
                    <a:pt x="1312" y="1384"/>
                    <a:pt x="1144" y="1416"/>
                  </a:cubicBezTo>
                  <a:cubicBezTo>
                    <a:pt x="1038" y="1432"/>
                    <a:pt x="961" y="1440"/>
                    <a:pt x="915" y="1440"/>
                  </a:cubicBezTo>
                  <a:cubicBezTo>
                    <a:pt x="915" y="1328"/>
                    <a:pt x="915" y="1224"/>
                    <a:pt x="915" y="1128"/>
                  </a:cubicBezTo>
                  <a:cubicBezTo>
                    <a:pt x="778" y="1192"/>
                    <a:pt x="656" y="1264"/>
                    <a:pt x="549" y="1344"/>
                  </a:cubicBezTo>
                  <a:cubicBezTo>
                    <a:pt x="320" y="1440"/>
                    <a:pt x="183" y="1392"/>
                    <a:pt x="137" y="1200"/>
                  </a:cubicBezTo>
                  <a:cubicBezTo>
                    <a:pt x="91" y="1024"/>
                    <a:pt x="160" y="880"/>
                    <a:pt x="343" y="768"/>
                  </a:cubicBezTo>
                  <a:cubicBezTo>
                    <a:pt x="481" y="688"/>
                    <a:pt x="671" y="624"/>
                    <a:pt x="915" y="576"/>
                  </a:cubicBezTo>
                  <a:cubicBezTo>
                    <a:pt x="915" y="512"/>
                    <a:pt x="915" y="448"/>
                    <a:pt x="915" y="384"/>
                  </a:cubicBezTo>
                  <a:cubicBezTo>
                    <a:pt x="915" y="160"/>
                    <a:pt x="999" y="48"/>
                    <a:pt x="1167" y="48"/>
                  </a:cubicBezTo>
                  <a:cubicBezTo>
                    <a:pt x="1350" y="32"/>
                    <a:pt x="1457" y="112"/>
                    <a:pt x="1488" y="288"/>
                  </a:cubicBezTo>
                  <a:cubicBezTo>
                    <a:pt x="1488" y="368"/>
                    <a:pt x="1488" y="432"/>
                    <a:pt x="1488" y="480"/>
                  </a:cubicBezTo>
                  <a:cubicBezTo>
                    <a:pt x="1686" y="448"/>
                    <a:pt x="1907" y="432"/>
                    <a:pt x="2151" y="432"/>
                  </a:cubicBezTo>
                  <a:cubicBezTo>
                    <a:pt x="2151" y="384"/>
                    <a:pt x="2151" y="336"/>
                    <a:pt x="2151" y="288"/>
                  </a:cubicBezTo>
                  <a:cubicBezTo>
                    <a:pt x="2151" y="96"/>
                    <a:pt x="2235" y="0"/>
                    <a:pt x="240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solidFill>
                  <a:srgbClr val="33A0D1"/>
                </a:solidFill>
              </a:endParaRPr>
            </a:p>
          </p:txBody>
        </p:sp>
        <p:sp>
          <p:nvSpPr>
            <p:cNvPr id="13" name="Freeform 8"/>
            <p:cNvSpPr>
              <a:spLocks noEditPoints="1"/>
            </p:cNvSpPr>
            <p:nvPr/>
          </p:nvSpPr>
          <p:spPr bwMode="auto">
            <a:xfrm>
              <a:off x="3594" y="3330"/>
              <a:ext cx="280" cy="354"/>
            </a:xfrm>
            <a:custGeom>
              <a:avLst/>
              <a:gdLst>
                <a:gd name="T0" fmla="*/ 3441 w 4669"/>
                <a:gd name="T1" fmla="*/ 4849 h 5881"/>
                <a:gd name="T2" fmla="*/ 3876 w 4669"/>
                <a:gd name="T3" fmla="*/ 5809 h 5881"/>
                <a:gd name="T4" fmla="*/ 2983 w 4669"/>
                <a:gd name="T5" fmla="*/ 4849 h 5881"/>
                <a:gd name="T6" fmla="*/ 3670 w 4669"/>
                <a:gd name="T7" fmla="*/ 4033 h 5881"/>
                <a:gd name="T8" fmla="*/ 1518 w 4669"/>
                <a:gd name="T9" fmla="*/ 4705 h 5881"/>
                <a:gd name="T10" fmla="*/ 3670 w 4669"/>
                <a:gd name="T11" fmla="*/ 4033 h 5881"/>
                <a:gd name="T12" fmla="*/ 1495 w 4669"/>
                <a:gd name="T13" fmla="*/ 4033 h 5881"/>
                <a:gd name="T14" fmla="*/ 3670 w 4669"/>
                <a:gd name="T15" fmla="*/ 3841 h 5881"/>
                <a:gd name="T16" fmla="*/ 3647 w 4669"/>
                <a:gd name="T17" fmla="*/ 3530 h 5881"/>
                <a:gd name="T18" fmla="*/ 1449 w 4669"/>
                <a:gd name="T19" fmla="*/ 3554 h 5881"/>
                <a:gd name="T20" fmla="*/ 2937 w 4669"/>
                <a:gd name="T21" fmla="*/ 3410 h 5881"/>
                <a:gd name="T22" fmla="*/ 3120 w 4669"/>
                <a:gd name="T23" fmla="*/ 3074 h 5881"/>
                <a:gd name="T24" fmla="*/ 4265 w 4669"/>
                <a:gd name="T25" fmla="*/ 3602 h 5881"/>
                <a:gd name="T26" fmla="*/ 2090 w 4669"/>
                <a:gd name="T27" fmla="*/ 4969 h 5881"/>
                <a:gd name="T28" fmla="*/ 1839 w 4669"/>
                <a:gd name="T29" fmla="*/ 5809 h 5881"/>
                <a:gd name="T30" fmla="*/ 1701 w 4669"/>
                <a:gd name="T31" fmla="*/ 5089 h 5881"/>
                <a:gd name="T32" fmla="*/ 946 w 4669"/>
                <a:gd name="T33" fmla="*/ 5281 h 5881"/>
                <a:gd name="T34" fmla="*/ 831 w 4669"/>
                <a:gd name="T35" fmla="*/ 3530 h 5881"/>
                <a:gd name="T36" fmla="*/ 1358 w 4669"/>
                <a:gd name="T37" fmla="*/ 3218 h 5881"/>
                <a:gd name="T38" fmla="*/ 2731 w 4669"/>
                <a:gd name="T39" fmla="*/ 1850 h 5881"/>
                <a:gd name="T40" fmla="*/ 1678 w 4669"/>
                <a:gd name="T41" fmla="*/ 2522 h 5881"/>
                <a:gd name="T42" fmla="*/ 2914 w 4669"/>
                <a:gd name="T43" fmla="*/ 2282 h 5881"/>
                <a:gd name="T44" fmla="*/ 2731 w 4669"/>
                <a:gd name="T45" fmla="*/ 1850 h 5881"/>
                <a:gd name="T46" fmla="*/ 3647 w 4669"/>
                <a:gd name="T47" fmla="*/ 2066 h 5881"/>
                <a:gd name="T48" fmla="*/ 3555 w 4669"/>
                <a:gd name="T49" fmla="*/ 2378 h 5881"/>
                <a:gd name="T50" fmla="*/ 1037 w 4669"/>
                <a:gd name="T51" fmla="*/ 2162 h 5881"/>
                <a:gd name="T52" fmla="*/ 1541 w 4669"/>
                <a:gd name="T53" fmla="*/ 1850 h 5881"/>
                <a:gd name="T54" fmla="*/ 919 w 4669"/>
                <a:gd name="T55" fmla="*/ 377 h 5881"/>
                <a:gd name="T56" fmla="*/ 1564 w 4669"/>
                <a:gd name="T57" fmla="*/ 1082 h 5881"/>
                <a:gd name="T58" fmla="*/ 671 w 4669"/>
                <a:gd name="T59" fmla="*/ 746 h 5881"/>
                <a:gd name="T60" fmla="*/ 740 w 4669"/>
                <a:gd name="T61" fmla="*/ 434 h 5881"/>
                <a:gd name="T62" fmla="*/ 3598 w 4669"/>
                <a:gd name="T63" fmla="*/ 193 h 5881"/>
                <a:gd name="T64" fmla="*/ 3899 w 4669"/>
                <a:gd name="T65" fmla="*/ 506 h 5881"/>
                <a:gd name="T66" fmla="*/ 2983 w 4669"/>
                <a:gd name="T67" fmla="*/ 938 h 5881"/>
                <a:gd name="T68" fmla="*/ 3598 w 4669"/>
                <a:gd name="T69" fmla="*/ 193 h 5881"/>
                <a:gd name="T70" fmla="*/ 2113 w 4669"/>
                <a:gd name="T71" fmla="*/ 3 h 5881"/>
                <a:gd name="T72" fmla="*/ 2457 w 4669"/>
                <a:gd name="T73" fmla="*/ 1082 h 5881"/>
                <a:gd name="T74" fmla="*/ 4517 w 4669"/>
                <a:gd name="T75" fmla="*/ 1946 h 5881"/>
                <a:gd name="T76" fmla="*/ 3372 w 4669"/>
                <a:gd name="T77" fmla="*/ 1250 h 5881"/>
                <a:gd name="T78" fmla="*/ 694 w 4669"/>
                <a:gd name="T79" fmla="*/ 2018 h 5881"/>
                <a:gd name="T80" fmla="*/ 145 w 4669"/>
                <a:gd name="T81" fmla="*/ 2402 h 5881"/>
                <a:gd name="T82" fmla="*/ 30 w 4669"/>
                <a:gd name="T83" fmla="*/ 1658 h 5881"/>
                <a:gd name="T84" fmla="*/ 625 w 4669"/>
                <a:gd name="T85" fmla="*/ 1466 h 5881"/>
                <a:gd name="T86" fmla="*/ 1816 w 4669"/>
                <a:gd name="T87" fmla="*/ 315 h 58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669" h="5881">
                  <a:moveTo>
                    <a:pt x="3212" y="4765"/>
                  </a:moveTo>
                  <a:cubicBezTo>
                    <a:pt x="3288" y="4765"/>
                    <a:pt x="3364" y="4793"/>
                    <a:pt x="3441" y="4849"/>
                  </a:cubicBezTo>
                  <a:cubicBezTo>
                    <a:pt x="3776" y="5105"/>
                    <a:pt x="4173" y="5377"/>
                    <a:pt x="4631" y="5665"/>
                  </a:cubicBezTo>
                  <a:cubicBezTo>
                    <a:pt x="4311" y="5713"/>
                    <a:pt x="4059" y="5761"/>
                    <a:pt x="3876" y="5809"/>
                  </a:cubicBezTo>
                  <a:cubicBezTo>
                    <a:pt x="3616" y="5633"/>
                    <a:pt x="3311" y="5417"/>
                    <a:pt x="2960" y="5161"/>
                  </a:cubicBezTo>
                  <a:cubicBezTo>
                    <a:pt x="2823" y="5081"/>
                    <a:pt x="2830" y="4977"/>
                    <a:pt x="2983" y="4849"/>
                  </a:cubicBezTo>
                  <a:cubicBezTo>
                    <a:pt x="3059" y="4793"/>
                    <a:pt x="3136" y="4765"/>
                    <a:pt x="3212" y="4765"/>
                  </a:cubicBezTo>
                  <a:close/>
                  <a:moveTo>
                    <a:pt x="3670" y="4033"/>
                  </a:moveTo>
                  <a:cubicBezTo>
                    <a:pt x="2739" y="4193"/>
                    <a:pt x="2022" y="4353"/>
                    <a:pt x="1518" y="4513"/>
                  </a:cubicBezTo>
                  <a:cubicBezTo>
                    <a:pt x="1518" y="4593"/>
                    <a:pt x="1518" y="4657"/>
                    <a:pt x="1518" y="4705"/>
                  </a:cubicBezTo>
                  <a:cubicBezTo>
                    <a:pt x="2312" y="4561"/>
                    <a:pt x="3014" y="4457"/>
                    <a:pt x="3624" y="4393"/>
                  </a:cubicBezTo>
                  <a:cubicBezTo>
                    <a:pt x="3654" y="4297"/>
                    <a:pt x="3670" y="4177"/>
                    <a:pt x="3670" y="4033"/>
                  </a:cubicBezTo>
                  <a:close/>
                  <a:moveTo>
                    <a:pt x="3647" y="3530"/>
                  </a:moveTo>
                  <a:cubicBezTo>
                    <a:pt x="2945" y="3642"/>
                    <a:pt x="2228" y="3810"/>
                    <a:pt x="1495" y="4033"/>
                  </a:cubicBezTo>
                  <a:cubicBezTo>
                    <a:pt x="1495" y="4081"/>
                    <a:pt x="1495" y="4121"/>
                    <a:pt x="1495" y="4153"/>
                  </a:cubicBezTo>
                  <a:cubicBezTo>
                    <a:pt x="2167" y="4025"/>
                    <a:pt x="2891" y="3921"/>
                    <a:pt x="3670" y="3841"/>
                  </a:cubicBezTo>
                  <a:cubicBezTo>
                    <a:pt x="3670" y="3746"/>
                    <a:pt x="3670" y="3658"/>
                    <a:pt x="3670" y="3578"/>
                  </a:cubicBezTo>
                  <a:cubicBezTo>
                    <a:pt x="3654" y="3562"/>
                    <a:pt x="3647" y="3546"/>
                    <a:pt x="3647" y="3530"/>
                  </a:cubicBezTo>
                  <a:close/>
                  <a:moveTo>
                    <a:pt x="3120" y="3074"/>
                  </a:moveTo>
                  <a:cubicBezTo>
                    <a:pt x="2617" y="3106"/>
                    <a:pt x="2060" y="3266"/>
                    <a:pt x="1449" y="3554"/>
                  </a:cubicBezTo>
                  <a:cubicBezTo>
                    <a:pt x="1449" y="3602"/>
                    <a:pt x="1457" y="3642"/>
                    <a:pt x="1472" y="3674"/>
                  </a:cubicBezTo>
                  <a:cubicBezTo>
                    <a:pt x="1777" y="3610"/>
                    <a:pt x="2266" y="3522"/>
                    <a:pt x="2937" y="3410"/>
                  </a:cubicBezTo>
                  <a:cubicBezTo>
                    <a:pt x="3227" y="3362"/>
                    <a:pt x="3433" y="3330"/>
                    <a:pt x="3555" y="3314"/>
                  </a:cubicBezTo>
                  <a:cubicBezTo>
                    <a:pt x="3464" y="3170"/>
                    <a:pt x="3319" y="3090"/>
                    <a:pt x="3120" y="3074"/>
                  </a:cubicBezTo>
                  <a:close/>
                  <a:moveTo>
                    <a:pt x="3189" y="2882"/>
                  </a:moveTo>
                  <a:cubicBezTo>
                    <a:pt x="3891" y="2882"/>
                    <a:pt x="4250" y="3122"/>
                    <a:pt x="4265" y="3602"/>
                  </a:cubicBezTo>
                  <a:cubicBezTo>
                    <a:pt x="4295" y="3953"/>
                    <a:pt x="4272" y="4273"/>
                    <a:pt x="4196" y="4561"/>
                  </a:cubicBezTo>
                  <a:cubicBezTo>
                    <a:pt x="3540" y="4609"/>
                    <a:pt x="2838" y="4745"/>
                    <a:pt x="2090" y="4969"/>
                  </a:cubicBezTo>
                  <a:cubicBezTo>
                    <a:pt x="2273" y="5017"/>
                    <a:pt x="2334" y="5113"/>
                    <a:pt x="2273" y="5257"/>
                  </a:cubicBezTo>
                  <a:cubicBezTo>
                    <a:pt x="2167" y="5417"/>
                    <a:pt x="2022" y="5601"/>
                    <a:pt x="1839" y="5809"/>
                  </a:cubicBezTo>
                  <a:cubicBezTo>
                    <a:pt x="1701" y="5793"/>
                    <a:pt x="1442" y="5817"/>
                    <a:pt x="1060" y="5881"/>
                  </a:cubicBezTo>
                  <a:cubicBezTo>
                    <a:pt x="1304" y="5641"/>
                    <a:pt x="1518" y="5377"/>
                    <a:pt x="1701" y="5089"/>
                  </a:cubicBezTo>
                  <a:cubicBezTo>
                    <a:pt x="1640" y="5105"/>
                    <a:pt x="1541" y="5129"/>
                    <a:pt x="1404" y="5161"/>
                  </a:cubicBezTo>
                  <a:cubicBezTo>
                    <a:pt x="1205" y="5209"/>
                    <a:pt x="1053" y="5249"/>
                    <a:pt x="946" y="5281"/>
                  </a:cubicBezTo>
                  <a:cubicBezTo>
                    <a:pt x="946" y="5233"/>
                    <a:pt x="938" y="5161"/>
                    <a:pt x="923" y="5065"/>
                  </a:cubicBezTo>
                  <a:cubicBezTo>
                    <a:pt x="892" y="4361"/>
                    <a:pt x="862" y="3849"/>
                    <a:pt x="831" y="3530"/>
                  </a:cubicBezTo>
                  <a:cubicBezTo>
                    <a:pt x="770" y="3290"/>
                    <a:pt x="847" y="3154"/>
                    <a:pt x="1060" y="3122"/>
                  </a:cubicBezTo>
                  <a:cubicBezTo>
                    <a:pt x="1167" y="3090"/>
                    <a:pt x="1266" y="3122"/>
                    <a:pt x="1358" y="3218"/>
                  </a:cubicBezTo>
                  <a:cubicBezTo>
                    <a:pt x="1953" y="3010"/>
                    <a:pt x="2563" y="2898"/>
                    <a:pt x="3189" y="2882"/>
                  </a:cubicBezTo>
                  <a:close/>
                  <a:moveTo>
                    <a:pt x="2731" y="1850"/>
                  </a:moveTo>
                  <a:cubicBezTo>
                    <a:pt x="2380" y="1850"/>
                    <a:pt x="2022" y="1978"/>
                    <a:pt x="1655" y="2234"/>
                  </a:cubicBezTo>
                  <a:cubicBezTo>
                    <a:pt x="1671" y="2330"/>
                    <a:pt x="1678" y="2426"/>
                    <a:pt x="1678" y="2522"/>
                  </a:cubicBezTo>
                  <a:cubicBezTo>
                    <a:pt x="1755" y="2506"/>
                    <a:pt x="1877" y="2482"/>
                    <a:pt x="2045" y="2450"/>
                  </a:cubicBezTo>
                  <a:cubicBezTo>
                    <a:pt x="2472" y="2354"/>
                    <a:pt x="2762" y="2298"/>
                    <a:pt x="2914" y="2282"/>
                  </a:cubicBezTo>
                  <a:cubicBezTo>
                    <a:pt x="2930" y="2218"/>
                    <a:pt x="2937" y="2138"/>
                    <a:pt x="2937" y="2042"/>
                  </a:cubicBezTo>
                  <a:cubicBezTo>
                    <a:pt x="2937" y="1914"/>
                    <a:pt x="2869" y="1850"/>
                    <a:pt x="2731" y="1850"/>
                  </a:cubicBezTo>
                  <a:close/>
                  <a:moveTo>
                    <a:pt x="2869" y="1586"/>
                  </a:moveTo>
                  <a:cubicBezTo>
                    <a:pt x="3448" y="1602"/>
                    <a:pt x="3708" y="1762"/>
                    <a:pt x="3647" y="2066"/>
                  </a:cubicBezTo>
                  <a:cubicBezTo>
                    <a:pt x="3632" y="2130"/>
                    <a:pt x="3609" y="2202"/>
                    <a:pt x="3578" y="2282"/>
                  </a:cubicBezTo>
                  <a:cubicBezTo>
                    <a:pt x="3563" y="2330"/>
                    <a:pt x="3555" y="2362"/>
                    <a:pt x="3555" y="2378"/>
                  </a:cubicBezTo>
                  <a:cubicBezTo>
                    <a:pt x="2838" y="2554"/>
                    <a:pt x="2022" y="2778"/>
                    <a:pt x="1106" y="3050"/>
                  </a:cubicBezTo>
                  <a:cubicBezTo>
                    <a:pt x="1106" y="2650"/>
                    <a:pt x="1083" y="2354"/>
                    <a:pt x="1037" y="2162"/>
                  </a:cubicBezTo>
                  <a:cubicBezTo>
                    <a:pt x="992" y="1922"/>
                    <a:pt x="1076" y="1794"/>
                    <a:pt x="1289" y="1778"/>
                  </a:cubicBezTo>
                  <a:cubicBezTo>
                    <a:pt x="1381" y="1762"/>
                    <a:pt x="1465" y="1786"/>
                    <a:pt x="1541" y="1850"/>
                  </a:cubicBezTo>
                  <a:cubicBezTo>
                    <a:pt x="1953" y="1706"/>
                    <a:pt x="2395" y="1618"/>
                    <a:pt x="2869" y="1586"/>
                  </a:cubicBezTo>
                  <a:close/>
                  <a:moveTo>
                    <a:pt x="919" y="377"/>
                  </a:moveTo>
                  <a:cubicBezTo>
                    <a:pt x="1013" y="373"/>
                    <a:pt x="1098" y="416"/>
                    <a:pt x="1175" y="506"/>
                  </a:cubicBezTo>
                  <a:cubicBezTo>
                    <a:pt x="1327" y="698"/>
                    <a:pt x="1457" y="890"/>
                    <a:pt x="1564" y="1082"/>
                  </a:cubicBezTo>
                  <a:cubicBezTo>
                    <a:pt x="1350" y="1082"/>
                    <a:pt x="1129" y="1082"/>
                    <a:pt x="900" y="1082"/>
                  </a:cubicBezTo>
                  <a:cubicBezTo>
                    <a:pt x="808" y="938"/>
                    <a:pt x="732" y="826"/>
                    <a:pt x="671" y="746"/>
                  </a:cubicBezTo>
                  <a:cubicBezTo>
                    <a:pt x="595" y="666"/>
                    <a:pt x="564" y="610"/>
                    <a:pt x="580" y="578"/>
                  </a:cubicBezTo>
                  <a:cubicBezTo>
                    <a:pt x="580" y="530"/>
                    <a:pt x="633" y="482"/>
                    <a:pt x="740" y="434"/>
                  </a:cubicBezTo>
                  <a:cubicBezTo>
                    <a:pt x="803" y="398"/>
                    <a:pt x="862" y="379"/>
                    <a:pt x="919" y="377"/>
                  </a:cubicBezTo>
                  <a:close/>
                  <a:moveTo>
                    <a:pt x="3598" y="193"/>
                  </a:moveTo>
                  <a:cubicBezTo>
                    <a:pt x="3642" y="194"/>
                    <a:pt x="3689" y="203"/>
                    <a:pt x="3738" y="219"/>
                  </a:cubicBezTo>
                  <a:cubicBezTo>
                    <a:pt x="3891" y="283"/>
                    <a:pt x="3944" y="378"/>
                    <a:pt x="3899" y="506"/>
                  </a:cubicBezTo>
                  <a:cubicBezTo>
                    <a:pt x="3838" y="634"/>
                    <a:pt x="3761" y="762"/>
                    <a:pt x="3670" y="890"/>
                  </a:cubicBezTo>
                  <a:cubicBezTo>
                    <a:pt x="3426" y="890"/>
                    <a:pt x="3197" y="906"/>
                    <a:pt x="2983" y="938"/>
                  </a:cubicBezTo>
                  <a:cubicBezTo>
                    <a:pt x="3059" y="842"/>
                    <a:pt x="3158" y="658"/>
                    <a:pt x="3281" y="386"/>
                  </a:cubicBezTo>
                  <a:cubicBezTo>
                    <a:pt x="3361" y="255"/>
                    <a:pt x="3467" y="190"/>
                    <a:pt x="3598" y="193"/>
                  </a:cubicBezTo>
                  <a:close/>
                  <a:moveTo>
                    <a:pt x="2038" y="2"/>
                  </a:moveTo>
                  <a:cubicBezTo>
                    <a:pt x="2062" y="0"/>
                    <a:pt x="2086" y="1"/>
                    <a:pt x="2113" y="3"/>
                  </a:cubicBezTo>
                  <a:cubicBezTo>
                    <a:pt x="2373" y="3"/>
                    <a:pt x="2487" y="107"/>
                    <a:pt x="2457" y="315"/>
                  </a:cubicBezTo>
                  <a:cubicBezTo>
                    <a:pt x="2457" y="522"/>
                    <a:pt x="2457" y="778"/>
                    <a:pt x="2457" y="1082"/>
                  </a:cubicBezTo>
                  <a:cubicBezTo>
                    <a:pt x="2746" y="1050"/>
                    <a:pt x="3052" y="1034"/>
                    <a:pt x="3372" y="1034"/>
                  </a:cubicBezTo>
                  <a:cubicBezTo>
                    <a:pt x="4288" y="1034"/>
                    <a:pt x="4669" y="1338"/>
                    <a:pt x="4517" y="1946"/>
                  </a:cubicBezTo>
                  <a:cubicBezTo>
                    <a:pt x="4303" y="1946"/>
                    <a:pt x="4082" y="1978"/>
                    <a:pt x="3853" y="2042"/>
                  </a:cubicBezTo>
                  <a:cubicBezTo>
                    <a:pt x="4051" y="1530"/>
                    <a:pt x="3891" y="1266"/>
                    <a:pt x="3372" y="1250"/>
                  </a:cubicBezTo>
                  <a:cubicBezTo>
                    <a:pt x="2319" y="1250"/>
                    <a:pt x="1427" y="1482"/>
                    <a:pt x="694" y="1946"/>
                  </a:cubicBezTo>
                  <a:cubicBezTo>
                    <a:pt x="694" y="1962"/>
                    <a:pt x="694" y="1986"/>
                    <a:pt x="694" y="2018"/>
                  </a:cubicBezTo>
                  <a:cubicBezTo>
                    <a:pt x="725" y="2242"/>
                    <a:pt x="755" y="2378"/>
                    <a:pt x="786" y="2426"/>
                  </a:cubicBezTo>
                  <a:cubicBezTo>
                    <a:pt x="648" y="2410"/>
                    <a:pt x="435" y="2402"/>
                    <a:pt x="145" y="2402"/>
                  </a:cubicBezTo>
                  <a:cubicBezTo>
                    <a:pt x="145" y="2370"/>
                    <a:pt x="137" y="2314"/>
                    <a:pt x="122" y="2234"/>
                  </a:cubicBezTo>
                  <a:cubicBezTo>
                    <a:pt x="91" y="2026"/>
                    <a:pt x="61" y="1834"/>
                    <a:pt x="30" y="1658"/>
                  </a:cubicBezTo>
                  <a:cubicBezTo>
                    <a:pt x="0" y="1434"/>
                    <a:pt x="91" y="1298"/>
                    <a:pt x="305" y="1250"/>
                  </a:cubicBezTo>
                  <a:cubicBezTo>
                    <a:pt x="458" y="1250"/>
                    <a:pt x="564" y="1322"/>
                    <a:pt x="625" y="1466"/>
                  </a:cubicBezTo>
                  <a:cubicBezTo>
                    <a:pt x="1037" y="1322"/>
                    <a:pt x="1434" y="1218"/>
                    <a:pt x="1816" y="1154"/>
                  </a:cubicBezTo>
                  <a:cubicBezTo>
                    <a:pt x="1816" y="898"/>
                    <a:pt x="1816" y="618"/>
                    <a:pt x="1816" y="315"/>
                  </a:cubicBezTo>
                  <a:cubicBezTo>
                    <a:pt x="1802" y="119"/>
                    <a:pt x="1877" y="14"/>
                    <a:pt x="2038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solidFill>
                  <a:srgbClr val="33A0D1"/>
                </a:solidFill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277098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565706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879329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909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48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0.</a:t>
            </a:r>
            <a:r>
              <a:rPr lang="zh-CN" altLang="en-US" sz="4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引言</a:t>
            </a:r>
            <a:endParaRPr lang="zh-CN" altLang="en-US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9899" y="1212732"/>
            <a:ext cx="6374245" cy="732558"/>
          </a:xfrm>
        </p:spPr>
        <p:txBody>
          <a:bodyPr>
            <a:normAutofit/>
          </a:bodyPr>
          <a:lstStyle/>
          <a:p>
            <a:r>
              <a:rPr lang="zh-CN" altLang="en-US" sz="3200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这</a:t>
            </a:r>
            <a:r>
              <a:rPr lang="zh-CN" altLang="en-US" sz="3200" dirty="0" smtClean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是哪？</a:t>
            </a:r>
            <a:endParaRPr lang="en-US" altLang="zh-CN" sz="3200" dirty="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6197" y="2296391"/>
            <a:ext cx="2650562" cy="4450773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42415" y="2326746"/>
            <a:ext cx="87837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/>
            <a:r>
              <a:rPr lang="zh-CN" altLang="en-US" sz="2800" dirty="0">
                <a:latin typeface="Arial" panose="020B0604020202020204" pitchFamily="34" charset="0"/>
                <a:ea typeface="微软雅黑" panose="020B0503020204020204" pitchFamily="34" charset="-122"/>
              </a:rPr>
              <a:t>没错，这</a:t>
            </a:r>
            <a:r>
              <a:rPr lang="zh-CN" altLang="en-US" sz="28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就是位于芬兰北部的拉</a:t>
            </a:r>
            <a:r>
              <a:rPr lang="zh-CN" altLang="en-US" sz="2800" dirty="0">
                <a:latin typeface="Arial" panose="020B0604020202020204" pitchFamily="34" charset="0"/>
                <a:ea typeface="微软雅黑" panose="020B0503020204020204" pitchFamily="34" charset="-122"/>
              </a:rPr>
              <a:t>普</a:t>
            </a:r>
            <a:r>
              <a:rPr lang="zh-CN" altLang="en-US" sz="28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兰</a:t>
            </a:r>
            <a:endParaRPr lang="en-US" altLang="zh-CN" sz="2800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652560" y="3002799"/>
            <a:ext cx="5763491" cy="29577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在</a:t>
            </a:r>
            <a:r>
              <a:rPr lang="zh-CN" altLang="zh-CN" sz="28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那里</a:t>
            </a:r>
            <a:r>
              <a:rPr lang="zh-CN" altLang="en-US" sz="2800" dirty="0">
                <a:latin typeface="Arial" panose="020B0604020202020204" pitchFamily="34" charset="0"/>
                <a:ea typeface="微软雅黑" panose="020B0503020204020204" pitchFamily="34" charset="-122"/>
              </a:rPr>
              <a:t>，</a:t>
            </a:r>
            <a:endParaRPr lang="en-US" altLang="zh-CN" sz="2800" dirty="0" smtClean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r>
              <a:rPr lang="zh-CN" altLang="zh-CN" sz="28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你</a:t>
            </a:r>
            <a:r>
              <a:rPr lang="zh-CN" altLang="zh-CN" sz="2800" dirty="0">
                <a:latin typeface="Arial" panose="020B0604020202020204" pitchFamily="34" charset="0"/>
                <a:ea typeface="微软雅黑" panose="020B0503020204020204" pitchFamily="34" charset="-122"/>
              </a:rPr>
              <a:t>可以看到北极光；</a:t>
            </a:r>
          </a:p>
          <a:p>
            <a:r>
              <a:rPr lang="zh-CN" altLang="en-US" sz="2800" dirty="0">
                <a:latin typeface="Arial" panose="020B0604020202020204" pitchFamily="34" charset="0"/>
                <a:ea typeface="微软雅黑" panose="020B0503020204020204" pitchFamily="34" charset="-122"/>
              </a:rPr>
              <a:t>你可以</a:t>
            </a:r>
            <a:r>
              <a:rPr lang="zh-CN" altLang="zh-CN" sz="28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在</a:t>
            </a:r>
            <a:r>
              <a:rPr lang="zh-CN" altLang="zh-CN" sz="2800" dirty="0">
                <a:latin typeface="Arial" panose="020B0604020202020204" pitchFamily="34" charset="0"/>
                <a:ea typeface="微软雅黑" panose="020B0503020204020204" pitchFamily="34" charset="-122"/>
              </a:rPr>
              <a:t>夏季的三个月</a:t>
            </a:r>
            <a:r>
              <a:rPr lang="zh-CN" altLang="zh-CN" sz="28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，拥有</a:t>
            </a:r>
            <a:r>
              <a:rPr lang="en-US" altLang="zh-CN" sz="2800" dirty="0">
                <a:latin typeface="Arial" panose="020B0604020202020204" pitchFamily="34" charset="0"/>
                <a:ea typeface="微软雅黑" panose="020B0503020204020204" pitchFamily="34" charset="-122"/>
              </a:rPr>
              <a:t>24</a:t>
            </a:r>
            <a:r>
              <a:rPr lang="zh-CN" altLang="zh-CN" sz="2800" dirty="0">
                <a:latin typeface="Arial" panose="020B0604020202020204" pitchFamily="34" charset="0"/>
                <a:ea typeface="微软雅黑" panose="020B0503020204020204" pitchFamily="34" charset="-122"/>
              </a:rPr>
              <a:t>小时不落的阳光；</a:t>
            </a:r>
          </a:p>
          <a:p>
            <a:r>
              <a:rPr lang="zh-CN" altLang="zh-CN" sz="2800" dirty="0">
                <a:latin typeface="Arial" panose="020B0604020202020204" pitchFamily="34" charset="0"/>
                <a:ea typeface="微软雅黑" panose="020B0503020204020204" pitchFamily="34" charset="-122"/>
              </a:rPr>
              <a:t>你可以见到真正的圣诞老人；</a:t>
            </a:r>
          </a:p>
          <a:p>
            <a:r>
              <a:rPr lang="zh-CN" altLang="zh-CN" sz="2800" dirty="0">
                <a:latin typeface="Arial" panose="020B0604020202020204" pitchFamily="34" charset="0"/>
                <a:ea typeface="微软雅黑" panose="020B0503020204020204" pitchFamily="34" charset="-122"/>
              </a:rPr>
              <a:t>你可以享受滑雪的体验。</a:t>
            </a:r>
          </a:p>
          <a:p>
            <a:pPr>
              <a:lnSpc>
                <a:spcPct val="130000"/>
              </a:lnSpc>
            </a:pPr>
            <a:endParaRPr lang="zh-CN" altLang="en-US" sz="1400" dirty="0" smtClean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696690" y="5968193"/>
            <a:ext cx="4294909" cy="652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800" dirty="0">
                <a:latin typeface="Arial" panose="020B0604020202020204" pitchFamily="34" charset="0"/>
                <a:ea typeface="微软雅黑" panose="020B0503020204020204" pitchFamily="34" charset="-122"/>
              </a:rPr>
              <a:t>——</a:t>
            </a:r>
            <a:r>
              <a:rPr lang="zh-CN" altLang="en-US" sz="2800" dirty="0">
                <a:latin typeface="Arial" panose="020B0604020202020204" pitchFamily="34" charset="0"/>
                <a:ea typeface="微软雅黑" panose="020B0503020204020204" pitchFamily="34" charset="-122"/>
              </a:rPr>
              <a:t>卡克劳斯坦恩</a:t>
            </a:r>
            <a:r>
              <a:rPr lang="zh-CN" altLang="en-US" sz="28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度假村</a:t>
            </a:r>
            <a:endParaRPr lang="zh-CN" altLang="en-US" sz="2800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94960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0.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引言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2300" y="1123951"/>
            <a:ext cx="10954459" cy="720891"/>
          </a:xfrm>
        </p:spPr>
        <p:txBody>
          <a:bodyPr>
            <a:normAutofit/>
          </a:bodyPr>
          <a:lstStyle/>
          <a:p>
            <a:pPr indent="361950">
              <a:buClr>
                <a:srgbClr val="0890D0"/>
              </a:buClr>
            </a:pPr>
            <a:r>
              <a:rPr lang="zh-CN" altLang="en-US" sz="3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它</a:t>
            </a:r>
            <a:r>
              <a:rPr lang="zh-CN" altLang="en-US" sz="32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如何做的？</a:t>
            </a:r>
            <a:endParaRPr lang="en-US" altLang="zh-CN" sz="3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MH_Other_1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470725" y="2271968"/>
            <a:ext cx="504825" cy="504825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400" b="1">
                <a:solidFill>
                  <a:srgbClr val="FFFFFF"/>
                </a:solidFill>
              </a:rPr>
              <a:t>01</a:t>
            </a:r>
            <a:endParaRPr lang="zh-CN" altLang="en-US" sz="2400" b="1">
              <a:solidFill>
                <a:srgbClr val="FFFFFF"/>
              </a:solidFill>
            </a:endParaRPr>
          </a:p>
        </p:txBody>
      </p:sp>
      <p:sp>
        <p:nvSpPr>
          <p:cNvPr id="6" name="MH_Other_2"/>
          <p:cNvSpPr/>
          <p:nvPr>
            <p:custDataLst>
              <p:tags r:id="rId2"/>
            </p:custDataLst>
          </p:nvPr>
        </p:nvSpPr>
        <p:spPr>
          <a:xfrm>
            <a:off x="2004124" y="2376742"/>
            <a:ext cx="400050" cy="40005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anchor="ctr"/>
          <a:lstStyle/>
          <a:p>
            <a:pPr algn="just">
              <a:lnSpc>
                <a:spcPct val="130000"/>
              </a:lnSpc>
              <a:defRPr/>
            </a:pPr>
            <a:endParaRPr lang="zh-CN" altLang="en-US" dirty="0" err="1">
              <a:solidFill>
                <a:srgbClr val="FFFFFF"/>
              </a:solidFill>
            </a:endParaRPr>
          </a:p>
        </p:txBody>
      </p:sp>
      <p:sp>
        <p:nvSpPr>
          <p:cNvPr id="7" name="MH_Other_3"/>
          <p:cNvSpPr/>
          <p:nvPr>
            <p:custDataLst>
              <p:tags r:id="rId3"/>
            </p:custDataLst>
          </p:nvPr>
        </p:nvSpPr>
        <p:spPr>
          <a:xfrm>
            <a:off x="1585025" y="2805368"/>
            <a:ext cx="390525" cy="39052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anchor="ctr"/>
          <a:lstStyle/>
          <a:p>
            <a:pPr algn="just">
              <a:lnSpc>
                <a:spcPct val="130000"/>
              </a:lnSpc>
              <a:defRPr/>
            </a:pPr>
            <a:endParaRPr lang="zh-CN" altLang="en-US" dirty="0" err="1">
              <a:solidFill>
                <a:srgbClr val="FFFFFF"/>
              </a:solidFill>
            </a:endParaRPr>
          </a:p>
        </p:txBody>
      </p:sp>
      <p:sp>
        <p:nvSpPr>
          <p:cNvPr id="8" name="MH_Other_4"/>
          <p:cNvSpPr/>
          <p:nvPr>
            <p:custDataLst>
              <p:tags r:id="rId4"/>
            </p:custDataLst>
          </p:nvPr>
        </p:nvSpPr>
        <p:spPr>
          <a:xfrm>
            <a:off x="2004125" y="2805368"/>
            <a:ext cx="504825" cy="3333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anchor="ctr"/>
          <a:lstStyle/>
          <a:p>
            <a:pPr algn="just">
              <a:lnSpc>
                <a:spcPct val="130000"/>
              </a:lnSpc>
              <a:defRPr/>
            </a:pPr>
            <a:endParaRPr lang="zh-CN" altLang="en-US" dirty="0" err="1">
              <a:solidFill>
                <a:srgbClr val="FFFFFF"/>
              </a:solidFill>
            </a:endParaRPr>
          </a:p>
        </p:txBody>
      </p:sp>
      <p:sp>
        <p:nvSpPr>
          <p:cNvPr id="9" name="MH_SubTitle_1"/>
          <p:cNvSpPr/>
          <p:nvPr>
            <p:custDataLst>
              <p:tags r:id="rId5"/>
            </p:custDataLst>
          </p:nvPr>
        </p:nvSpPr>
        <p:spPr>
          <a:xfrm>
            <a:off x="2720086" y="2327529"/>
            <a:ext cx="6399530" cy="812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marL="361950" lvl="0" indent="361950" algn="just" defTabSz="685800">
              <a:lnSpc>
                <a:spcPct val="110000"/>
              </a:lnSpc>
              <a:spcBef>
                <a:spcPts val="1200"/>
              </a:spcBef>
              <a:buClr>
                <a:srgbClr val="0890D0"/>
              </a:buClr>
              <a:buSzPct val="60000"/>
              <a:buFont typeface="Wingdings" panose="05000000000000000000" pitchFamily="2" charset="2"/>
              <a:buChar char="m"/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加强网站建设；（官网上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列出了所有类型的旅行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计划，让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用户可在官网获得有效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信息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MH_Other_5"/>
          <p:cNvSpPr/>
          <p:nvPr>
            <p:custDataLst>
              <p:tags r:id="rId6"/>
            </p:custDataLst>
          </p:nvPr>
        </p:nvSpPr>
        <p:spPr>
          <a:xfrm>
            <a:off x="3978975" y="4935793"/>
            <a:ext cx="504825" cy="504825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/>
          <a:p>
            <a:pPr algn="ctr">
              <a:defRPr/>
            </a:pPr>
            <a:r>
              <a:rPr lang="en-US" altLang="zh-CN" sz="2400" b="1" dirty="0">
                <a:solidFill>
                  <a:srgbClr val="FFFFFF"/>
                </a:solidFill>
              </a:rPr>
              <a:t>03</a:t>
            </a:r>
            <a:endParaRPr lang="zh-CN" altLang="en-US" sz="2400" b="1" dirty="0" err="1">
              <a:solidFill>
                <a:srgbClr val="FFFFFF"/>
              </a:solidFill>
            </a:endParaRPr>
          </a:p>
        </p:txBody>
      </p:sp>
      <p:sp>
        <p:nvSpPr>
          <p:cNvPr id="11" name="MH_Other_6"/>
          <p:cNvSpPr/>
          <p:nvPr>
            <p:custDataLst>
              <p:tags r:id="rId7"/>
            </p:custDataLst>
          </p:nvPr>
        </p:nvSpPr>
        <p:spPr>
          <a:xfrm>
            <a:off x="4512374" y="5040567"/>
            <a:ext cx="400050" cy="40005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anchor="ctr"/>
          <a:lstStyle/>
          <a:p>
            <a:pPr algn="just">
              <a:lnSpc>
                <a:spcPct val="130000"/>
              </a:lnSpc>
              <a:defRPr/>
            </a:pPr>
            <a:endParaRPr lang="zh-CN" altLang="en-US" dirty="0" err="1">
              <a:solidFill>
                <a:srgbClr val="FFFFFF"/>
              </a:solidFill>
            </a:endParaRPr>
          </a:p>
        </p:txBody>
      </p:sp>
      <p:sp>
        <p:nvSpPr>
          <p:cNvPr id="12" name="MH_Other_7"/>
          <p:cNvSpPr/>
          <p:nvPr>
            <p:custDataLst>
              <p:tags r:id="rId8"/>
            </p:custDataLst>
          </p:nvPr>
        </p:nvSpPr>
        <p:spPr>
          <a:xfrm>
            <a:off x="4093275" y="5469193"/>
            <a:ext cx="390525" cy="39052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anchor="ctr"/>
          <a:lstStyle/>
          <a:p>
            <a:pPr algn="just">
              <a:lnSpc>
                <a:spcPct val="130000"/>
              </a:lnSpc>
              <a:defRPr/>
            </a:pPr>
            <a:endParaRPr lang="zh-CN" altLang="en-US" dirty="0" err="1">
              <a:solidFill>
                <a:srgbClr val="FFFFFF"/>
              </a:solidFill>
            </a:endParaRPr>
          </a:p>
        </p:txBody>
      </p:sp>
      <p:sp>
        <p:nvSpPr>
          <p:cNvPr id="13" name="MH_Other_8"/>
          <p:cNvSpPr/>
          <p:nvPr>
            <p:custDataLst>
              <p:tags r:id="rId9"/>
            </p:custDataLst>
          </p:nvPr>
        </p:nvSpPr>
        <p:spPr>
          <a:xfrm>
            <a:off x="4512375" y="5469193"/>
            <a:ext cx="504825" cy="33337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anchor="ctr"/>
          <a:lstStyle/>
          <a:p>
            <a:pPr algn="just">
              <a:lnSpc>
                <a:spcPct val="130000"/>
              </a:lnSpc>
              <a:defRPr/>
            </a:pPr>
            <a:endParaRPr lang="zh-CN" altLang="en-US" dirty="0" err="1">
              <a:solidFill>
                <a:srgbClr val="FFFFFF"/>
              </a:solidFill>
            </a:endParaRPr>
          </a:p>
        </p:txBody>
      </p:sp>
      <p:sp>
        <p:nvSpPr>
          <p:cNvPr id="14" name="MH_SubTitle_3"/>
          <p:cNvSpPr/>
          <p:nvPr>
            <p:custDataLst>
              <p:tags r:id="rId10"/>
            </p:custDataLst>
          </p:nvPr>
        </p:nvSpPr>
        <p:spPr>
          <a:xfrm>
            <a:off x="5215636" y="4935792"/>
            <a:ext cx="5367020" cy="812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marL="361950" indent="361950" algn="just" defTabSz="685800">
              <a:lnSpc>
                <a:spcPct val="110000"/>
              </a:lnSpc>
              <a:spcBef>
                <a:spcPts val="1200"/>
              </a:spcBef>
              <a:buClr>
                <a:srgbClr val="0890D0"/>
              </a:buClr>
              <a:buSzPct val="60000"/>
              <a:buFont typeface="Wingdings" panose="05000000000000000000" pitchFamily="2" charset="2"/>
              <a:buChar char="m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利用社交媒体宣传；（在全球知名旅行社区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Trip Advisor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可以查询到酒店的相关评价）</a:t>
            </a:r>
          </a:p>
        </p:txBody>
      </p:sp>
      <p:sp>
        <p:nvSpPr>
          <p:cNvPr id="15" name="MH_Other_9"/>
          <p:cNvSpPr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2737550" y="3603880"/>
            <a:ext cx="504825" cy="504825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400" b="1">
                <a:solidFill>
                  <a:srgbClr val="FFFFFF"/>
                </a:solidFill>
              </a:rPr>
              <a:t>02</a:t>
            </a:r>
            <a:endParaRPr lang="zh-CN" altLang="en-US" sz="2400" b="1">
              <a:solidFill>
                <a:srgbClr val="FFFFFF"/>
              </a:solidFill>
            </a:endParaRPr>
          </a:p>
        </p:txBody>
      </p:sp>
      <p:sp>
        <p:nvSpPr>
          <p:cNvPr id="16" name="MH_Other_10"/>
          <p:cNvSpPr/>
          <p:nvPr>
            <p:custDataLst>
              <p:tags r:id="rId12"/>
            </p:custDataLst>
          </p:nvPr>
        </p:nvSpPr>
        <p:spPr>
          <a:xfrm>
            <a:off x="3270949" y="3708654"/>
            <a:ext cx="400050" cy="40005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anchor="ctr"/>
          <a:lstStyle/>
          <a:p>
            <a:pPr algn="just">
              <a:lnSpc>
                <a:spcPct val="130000"/>
              </a:lnSpc>
              <a:defRPr/>
            </a:pPr>
            <a:endParaRPr lang="zh-CN" altLang="en-US" dirty="0" err="1">
              <a:solidFill>
                <a:srgbClr val="FFFFFF"/>
              </a:solidFill>
            </a:endParaRPr>
          </a:p>
        </p:txBody>
      </p:sp>
      <p:sp>
        <p:nvSpPr>
          <p:cNvPr id="17" name="MH_Other_11"/>
          <p:cNvSpPr/>
          <p:nvPr>
            <p:custDataLst>
              <p:tags r:id="rId13"/>
            </p:custDataLst>
          </p:nvPr>
        </p:nvSpPr>
        <p:spPr>
          <a:xfrm>
            <a:off x="2851850" y="4137280"/>
            <a:ext cx="390525" cy="39052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anchor="ctr"/>
          <a:lstStyle/>
          <a:p>
            <a:pPr algn="just">
              <a:lnSpc>
                <a:spcPct val="130000"/>
              </a:lnSpc>
              <a:defRPr/>
            </a:pPr>
            <a:endParaRPr lang="zh-CN" altLang="en-US" dirty="0" err="1">
              <a:solidFill>
                <a:srgbClr val="FFFFFF"/>
              </a:solidFill>
            </a:endParaRPr>
          </a:p>
        </p:txBody>
      </p:sp>
      <p:sp>
        <p:nvSpPr>
          <p:cNvPr id="18" name="MH_Other_12"/>
          <p:cNvSpPr/>
          <p:nvPr>
            <p:custDataLst>
              <p:tags r:id="rId14"/>
            </p:custDataLst>
          </p:nvPr>
        </p:nvSpPr>
        <p:spPr>
          <a:xfrm>
            <a:off x="3270950" y="4137280"/>
            <a:ext cx="504825" cy="33337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anchor="ctr"/>
          <a:lstStyle/>
          <a:p>
            <a:pPr algn="just">
              <a:lnSpc>
                <a:spcPct val="130000"/>
              </a:lnSpc>
              <a:defRPr/>
            </a:pPr>
            <a:endParaRPr lang="zh-CN" altLang="en-US" dirty="0" err="1">
              <a:solidFill>
                <a:srgbClr val="FFFFFF"/>
              </a:solidFill>
            </a:endParaRPr>
          </a:p>
        </p:txBody>
      </p:sp>
      <p:sp>
        <p:nvSpPr>
          <p:cNvPr id="19" name="MH_SubTitle_2"/>
          <p:cNvSpPr/>
          <p:nvPr>
            <p:custDataLst>
              <p:tags r:id="rId15"/>
            </p:custDataLst>
          </p:nvPr>
        </p:nvSpPr>
        <p:spPr>
          <a:xfrm>
            <a:off x="3961510" y="3630867"/>
            <a:ext cx="6188785" cy="812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marL="361950" indent="361950" algn="just" defTabSz="685800">
              <a:lnSpc>
                <a:spcPct val="110000"/>
              </a:lnSpc>
              <a:spcBef>
                <a:spcPts val="1200"/>
              </a:spcBef>
              <a:buClr>
                <a:srgbClr val="0890D0"/>
              </a:buClr>
              <a:buSzPct val="60000"/>
              <a:buFont typeface="Wingdings" panose="05000000000000000000" pitchFamily="2" charset="2"/>
              <a:buChar char="m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利用主流媒体宣传；（能够在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纽约时报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上查询到相关文章）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09333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/>
      <p:bldP spid="10" grpId="0" animBg="1"/>
      <p:bldP spid="11" grpId="0" animBg="1"/>
      <p:bldP spid="12" grpId="0" animBg="1"/>
      <p:bldP spid="13" grpId="0" animBg="1"/>
      <p:bldP spid="14" grpId="0"/>
      <p:bldP spid="15" grpId="0" animBg="1"/>
      <p:bldP spid="16" grpId="0" animBg="1"/>
      <p:bldP spid="17" grpId="0" animBg="1"/>
      <p:bldP spid="18" grpId="0" animBg="1"/>
      <p:bldP spid="1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H_Number_1">
            <a:hlinkClick r:id="rId15" action="ppaction://hlinksldjump"/>
          </p:cNvPr>
          <p:cNvSpPr/>
          <p:nvPr>
            <p:custDataLst>
              <p:tags r:id="rId2"/>
            </p:custDataLst>
          </p:nvPr>
        </p:nvSpPr>
        <p:spPr>
          <a:xfrm>
            <a:off x="4383314" y="1671850"/>
            <a:ext cx="753476" cy="1346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01</a:t>
            </a:r>
            <a:endParaRPr lang="zh-CN" altLang="en-US" sz="2800" dirty="0">
              <a:solidFill>
                <a:schemeClr val="tx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65" name="MH_Number_2">
            <a:hlinkClick r:id="rId16" action="ppaction://hlinksldjump"/>
          </p:cNvPr>
          <p:cNvSpPr/>
          <p:nvPr>
            <p:custDataLst>
              <p:tags r:id="rId3"/>
            </p:custDataLst>
          </p:nvPr>
        </p:nvSpPr>
        <p:spPr>
          <a:xfrm>
            <a:off x="4383314" y="2819722"/>
            <a:ext cx="753476" cy="1346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8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02</a:t>
            </a:r>
          </a:p>
        </p:txBody>
      </p:sp>
      <p:sp>
        <p:nvSpPr>
          <p:cNvPr id="68" name="MH_Number_3">
            <a:hlinkClick r:id="rId17" action="ppaction://hlinksldjump"/>
          </p:cNvPr>
          <p:cNvSpPr/>
          <p:nvPr>
            <p:custDataLst>
              <p:tags r:id="rId4"/>
            </p:custDataLst>
          </p:nvPr>
        </p:nvSpPr>
        <p:spPr>
          <a:xfrm>
            <a:off x="4383314" y="3967594"/>
            <a:ext cx="753476" cy="1346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8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03</a:t>
            </a:r>
            <a:endParaRPr lang="zh-CN" altLang="en-US" sz="2800">
              <a:solidFill>
                <a:schemeClr val="tx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6" name="MH_Entry_1">
            <a:hlinkClick r:id="rId15" action="ppaction://hlinksldjump"/>
          </p:cNvPr>
          <p:cNvSpPr txBox="1"/>
          <p:nvPr>
            <p:custDataLst>
              <p:tags r:id="rId5"/>
            </p:custDataLst>
          </p:nvPr>
        </p:nvSpPr>
        <p:spPr>
          <a:xfrm>
            <a:off x="5483456" y="1896420"/>
            <a:ext cx="4933084" cy="85520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/>
          </a:bodyPr>
          <a:lstStyle/>
          <a:p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新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媒体营销的概念</a:t>
            </a:r>
          </a:p>
        </p:txBody>
      </p:sp>
      <p:sp>
        <p:nvSpPr>
          <p:cNvPr id="96" name="MH_Entry_2">
            <a:hlinkClick r:id="rId16" action="ppaction://hlinksldjump"/>
          </p:cNvPr>
          <p:cNvSpPr txBox="1"/>
          <p:nvPr>
            <p:custDataLst>
              <p:tags r:id="rId6"/>
            </p:custDataLst>
          </p:nvPr>
        </p:nvSpPr>
        <p:spPr>
          <a:xfrm>
            <a:off x="5483456" y="3043478"/>
            <a:ext cx="4933084" cy="85520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/>
          </a:bodyPr>
          <a:lstStyle/>
          <a:p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新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媒体营销案例</a:t>
            </a:r>
          </a:p>
        </p:txBody>
      </p:sp>
      <p:sp>
        <p:nvSpPr>
          <p:cNvPr id="97" name="MH_Entry_3">
            <a:hlinkClick r:id="rId17" action="ppaction://hlinksldjump"/>
          </p:cNvPr>
          <p:cNvSpPr txBox="1"/>
          <p:nvPr>
            <p:custDataLst>
              <p:tags r:id="rId7"/>
            </p:custDataLst>
          </p:nvPr>
        </p:nvSpPr>
        <p:spPr>
          <a:xfrm>
            <a:off x="5483456" y="4190536"/>
            <a:ext cx="4933084" cy="85520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/>
          </a:bodyPr>
          <a:lstStyle/>
          <a:p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新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媒体营销趋势分析</a:t>
            </a:r>
          </a:p>
        </p:txBody>
      </p:sp>
      <p:sp>
        <p:nvSpPr>
          <p:cNvPr id="23" name="MH_Others_1"/>
          <p:cNvSpPr/>
          <p:nvPr>
            <p:custDataLst>
              <p:tags r:id="rId8"/>
            </p:custDataLst>
          </p:nvPr>
        </p:nvSpPr>
        <p:spPr>
          <a:xfrm>
            <a:off x="5125129" y="1904386"/>
            <a:ext cx="293788" cy="8308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8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-</a:t>
            </a:r>
            <a:endParaRPr lang="zh-CN" altLang="en-US" sz="2800">
              <a:solidFill>
                <a:schemeClr val="tx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4" name="MH_Others_2"/>
          <p:cNvSpPr/>
          <p:nvPr>
            <p:custDataLst>
              <p:tags r:id="rId9"/>
            </p:custDataLst>
          </p:nvPr>
        </p:nvSpPr>
        <p:spPr>
          <a:xfrm>
            <a:off x="5125129" y="3052258"/>
            <a:ext cx="293788" cy="8308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8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-</a:t>
            </a:r>
            <a:endParaRPr lang="zh-CN" altLang="en-US" sz="2800">
              <a:solidFill>
                <a:schemeClr val="tx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5" name="MH_Others_3"/>
          <p:cNvSpPr/>
          <p:nvPr>
            <p:custDataLst>
              <p:tags r:id="rId10"/>
            </p:custDataLst>
          </p:nvPr>
        </p:nvSpPr>
        <p:spPr>
          <a:xfrm>
            <a:off x="5125129" y="4200130"/>
            <a:ext cx="293788" cy="8308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8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-</a:t>
            </a:r>
            <a:endParaRPr lang="zh-CN" altLang="en-US" sz="2800">
              <a:solidFill>
                <a:schemeClr val="tx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8" name="MH_Others_4"/>
          <p:cNvSpPr txBox="1"/>
          <p:nvPr>
            <p:custDataLst>
              <p:tags r:id="rId11"/>
            </p:custDataLst>
          </p:nvPr>
        </p:nvSpPr>
        <p:spPr>
          <a:xfrm rot="16200000">
            <a:off x="160407" y="2737680"/>
            <a:ext cx="5808000" cy="186204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115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sto MT" pitchFamily="18" charset="0"/>
                <a:cs typeface="Arial" pitchFamily="34" charset="0"/>
              </a:rPr>
              <a:t>Contents</a:t>
            </a:r>
            <a:endParaRPr lang="zh-CN" altLang="en-US" sz="11500" dirty="0">
              <a:solidFill>
                <a:schemeClr val="accent1">
                  <a:lumMod val="60000"/>
                  <a:lumOff val="40000"/>
                </a:schemeClr>
              </a:solidFill>
              <a:latin typeface="Calisto MT" pitchFamily="18" charset="0"/>
              <a:cs typeface="Arial" pitchFamily="34" charset="0"/>
            </a:endParaRPr>
          </a:p>
        </p:txBody>
      </p:sp>
      <p:sp>
        <p:nvSpPr>
          <p:cNvPr id="19" name="MH_Others_5"/>
          <p:cNvSpPr txBox="1"/>
          <p:nvPr>
            <p:custDataLst>
              <p:tags r:id="rId12"/>
            </p:custDataLst>
          </p:nvPr>
        </p:nvSpPr>
        <p:spPr>
          <a:xfrm>
            <a:off x="2855641" y="404665"/>
            <a:ext cx="800219" cy="46166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noAutofit/>
          </a:bodyPr>
          <a:lstStyle/>
          <a:p>
            <a:r>
              <a:rPr lang="zh-CN" altLang="en-US" sz="2400" dirty="0">
                <a:solidFill>
                  <a:srgbClr val="FFFFFF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目录</a:t>
            </a:r>
          </a:p>
        </p:txBody>
      </p:sp>
      <p:cxnSp>
        <p:nvCxnSpPr>
          <p:cNvPr id="20" name="MH_Others_6"/>
          <p:cNvCxnSpPr/>
          <p:nvPr>
            <p:custDataLst>
              <p:tags r:id="rId13"/>
            </p:custDataLst>
          </p:nvPr>
        </p:nvCxnSpPr>
        <p:spPr>
          <a:xfrm>
            <a:off x="3921808" y="404664"/>
            <a:ext cx="0" cy="5976664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3212608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H_Number_1"/>
          <p:cNvSpPr/>
          <p:nvPr>
            <p:custDataLst>
              <p:tags r:id="rId2"/>
            </p:custDataLst>
          </p:nvPr>
        </p:nvSpPr>
        <p:spPr>
          <a:xfrm>
            <a:off x="4383314" y="1671850"/>
            <a:ext cx="753476" cy="1346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3200" b="1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01</a:t>
            </a:r>
            <a:endParaRPr lang="zh-CN" altLang="en-US" sz="3200" b="1">
              <a:solidFill>
                <a:schemeClr val="tx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65" name="MH_Number_2"/>
          <p:cNvSpPr/>
          <p:nvPr>
            <p:custDataLst>
              <p:tags r:id="rId3"/>
            </p:custDataLst>
          </p:nvPr>
        </p:nvSpPr>
        <p:spPr>
          <a:xfrm>
            <a:off x="4383314" y="2819722"/>
            <a:ext cx="753476" cy="1346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400">
                <a:solidFill>
                  <a:srgbClr val="80808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02</a:t>
            </a:r>
          </a:p>
        </p:txBody>
      </p:sp>
      <p:sp>
        <p:nvSpPr>
          <p:cNvPr id="68" name="MH_Number_3"/>
          <p:cNvSpPr/>
          <p:nvPr>
            <p:custDataLst>
              <p:tags r:id="rId4"/>
            </p:custDataLst>
          </p:nvPr>
        </p:nvSpPr>
        <p:spPr>
          <a:xfrm>
            <a:off x="4383314" y="3967594"/>
            <a:ext cx="753476" cy="1346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400">
                <a:solidFill>
                  <a:srgbClr val="80808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03</a:t>
            </a:r>
            <a:endParaRPr lang="zh-CN" altLang="en-US" sz="2400">
              <a:solidFill>
                <a:srgbClr val="808080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6" name="MH_Entry_1"/>
          <p:cNvSpPr txBox="1"/>
          <p:nvPr>
            <p:custDataLst>
              <p:tags r:id="rId5"/>
            </p:custDataLst>
          </p:nvPr>
        </p:nvSpPr>
        <p:spPr>
          <a:xfrm>
            <a:off x="5483456" y="1896420"/>
            <a:ext cx="4933084" cy="85520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/>
          </a:bodyPr>
          <a:lstStyle>
            <a:defPPr>
              <a:defRPr lang="zh-CN"/>
            </a:defPPr>
            <a:lvl1pPr>
              <a:defRPr sz="2000" b="1">
                <a:latin typeface="+mn-ea"/>
              </a:defRPr>
            </a:lvl1pPr>
          </a:lstStyle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新媒体营销的概念</a:t>
            </a:r>
          </a:p>
        </p:txBody>
      </p:sp>
      <p:sp>
        <p:nvSpPr>
          <p:cNvPr id="96" name="MH_Entry_2"/>
          <p:cNvSpPr txBox="1"/>
          <p:nvPr>
            <p:custDataLst>
              <p:tags r:id="rId6"/>
            </p:custDataLst>
          </p:nvPr>
        </p:nvSpPr>
        <p:spPr>
          <a:xfrm>
            <a:off x="5483456" y="3043478"/>
            <a:ext cx="4933084" cy="85520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/>
          </a:bodyPr>
          <a:lstStyle>
            <a:defPPr>
              <a:defRPr lang="zh-CN"/>
            </a:defPPr>
            <a:lvl1pPr>
              <a:defRPr>
                <a:solidFill>
                  <a:srgbClr val="969696"/>
                </a:solidFill>
                <a:latin typeface="+mn-ea"/>
              </a:defRPr>
            </a:lvl1pPr>
          </a:lstStyle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新媒体营销案例</a:t>
            </a:r>
          </a:p>
        </p:txBody>
      </p:sp>
      <p:sp>
        <p:nvSpPr>
          <p:cNvPr id="97" name="MH_Entry_3"/>
          <p:cNvSpPr txBox="1"/>
          <p:nvPr>
            <p:custDataLst>
              <p:tags r:id="rId7"/>
            </p:custDataLst>
          </p:nvPr>
        </p:nvSpPr>
        <p:spPr>
          <a:xfrm>
            <a:off x="5483456" y="4190536"/>
            <a:ext cx="4933084" cy="85520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/>
          </a:bodyPr>
          <a:lstStyle>
            <a:defPPr>
              <a:defRPr lang="zh-CN"/>
            </a:defPPr>
            <a:lvl1pPr>
              <a:defRPr>
                <a:solidFill>
                  <a:srgbClr val="969696"/>
                </a:solidFill>
                <a:latin typeface="+mn-ea"/>
              </a:defRPr>
            </a:lvl1pPr>
          </a:lstStyle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新媒体营销趋势分析</a:t>
            </a:r>
          </a:p>
        </p:txBody>
      </p:sp>
      <p:sp>
        <p:nvSpPr>
          <p:cNvPr id="23" name="MH_Others_1"/>
          <p:cNvSpPr/>
          <p:nvPr>
            <p:custDataLst>
              <p:tags r:id="rId8"/>
            </p:custDataLst>
          </p:nvPr>
        </p:nvSpPr>
        <p:spPr>
          <a:xfrm>
            <a:off x="5125129" y="1904386"/>
            <a:ext cx="293788" cy="8308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8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-</a:t>
            </a:r>
            <a:endParaRPr lang="zh-CN" altLang="en-US" sz="2800">
              <a:solidFill>
                <a:schemeClr val="tx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4" name="MH_Others_2"/>
          <p:cNvSpPr/>
          <p:nvPr>
            <p:custDataLst>
              <p:tags r:id="rId9"/>
            </p:custDataLst>
          </p:nvPr>
        </p:nvSpPr>
        <p:spPr>
          <a:xfrm>
            <a:off x="5125129" y="3052258"/>
            <a:ext cx="293788" cy="8308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8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-</a:t>
            </a:r>
            <a:endParaRPr lang="zh-CN" altLang="en-US" sz="2800">
              <a:solidFill>
                <a:schemeClr val="tx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5" name="MH_Others_3"/>
          <p:cNvSpPr/>
          <p:nvPr>
            <p:custDataLst>
              <p:tags r:id="rId10"/>
            </p:custDataLst>
          </p:nvPr>
        </p:nvSpPr>
        <p:spPr>
          <a:xfrm>
            <a:off x="5125129" y="4200130"/>
            <a:ext cx="293788" cy="8308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8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-</a:t>
            </a:r>
            <a:endParaRPr lang="zh-CN" altLang="en-US" sz="2800">
              <a:solidFill>
                <a:schemeClr val="tx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8" name="MH_Others_4"/>
          <p:cNvSpPr txBox="1"/>
          <p:nvPr>
            <p:custDataLst>
              <p:tags r:id="rId11"/>
            </p:custDataLst>
          </p:nvPr>
        </p:nvSpPr>
        <p:spPr>
          <a:xfrm rot="16200000">
            <a:off x="160407" y="2737680"/>
            <a:ext cx="5808000" cy="186204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115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sto MT" pitchFamily="18" charset="0"/>
                <a:cs typeface="Arial" pitchFamily="34" charset="0"/>
              </a:rPr>
              <a:t>Contents</a:t>
            </a:r>
            <a:endParaRPr lang="zh-CN" altLang="en-US" sz="11500" dirty="0">
              <a:solidFill>
                <a:schemeClr val="accent1">
                  <a:lumMod val="60000"/>
                  <a:lumOff val="40000"/>
                </a:schemeClr>
              </a:solidFill>
              <a:latin typeface="Calisto MT" pitchFamily="18" charset="0"/>
              <a:cs typeface="Arial" pitchFamily="34" charset="0"/>
            </a:endParaRPr>
          </a:p>
        </p:txBody>
      </p:sp>
      <p:sp>
        <p:nvSpPr>
          <p:cNvPr id="19" name="MH_Others_5"/>
          <p:cNvSpPr txBox="1"/>
          <p:nvPr>
            <p:custDataLst>
              <p:tags r:id="rId12"/>
            </p:custDataLst>
          </p:nvPr>
        </p:nvSpPr>
        <p:spPr>
          <a:xfrm>
            <a:off x="2855641" y="404665"/>
            <a:ext cx="800219" cy="46166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noAutofit/>
          </a:bodyPr>
          <a:lstStyle/>
          <a:p>
            <a:r>
              <a:rPr lang="zh-CN" altLang="en-US" sz="2400" dirty="0">
                <a:solidFill>
                  <a:srgbClr val="FFFFFF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目录</a:t>
            </a:r>
          </a:p>
        </p:txBody>
      </p:sp>
      <p:cxnSp>
        <p:nvCxnSpPr>
          <p:cNvPr id="20" name="MH_Others_6"/>
          <p:cNvCxnSpPr/>
          <p:nvPr>
            <p:custDataLst>
              <p:tags r:id="rId13"/>
            </p:custDataLst>
          </p:nvPr>
        </p:nvCxnSpPr>
        <p:spPr>
          <a:xfrm>
            <a:off x="3921808" y="404664"/>
            <a:ext cx="0" cy="5976664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446275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CONTENTSID" val="273"/>
  <p:tag name="MH_SECTIONID" val="274,275,276,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8001115"/>
  <p:tag name="MH_LIBRARY" val="GRAPHIC"/>
  <p:tag name="MH_TYPE" val="Other"/>
  <p:tag name="MH_ORDER" val="8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7220657"/>
  <p:tag name="MH_LIBRARY" val="CONTENTS"/>
  <p:tag name="MH_TYPE" val="NUMBER"/>
  <p:tag name="ID" val="545839"/>
  <p:tag name="MH_ORDER" val="3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7220657"/>
  <p:tag name="MH_LIBRARY" val="CONTENTS"/>
  <p:tag name="MH_TYPE" val="ENTRY"/>
  <p:tag name="ID" val="545839"/>
  <p:tag name="MH_ORDER" val="1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7220657"/>
  <p:tag name="MH_LIBRARY" val="CONTENTS"/>
  <p:tag name="MH_TYPE" val="ENTRY"/>
  <p:tag name="ID" val="545839"/>
  <p:tag name="MH_ORDER" val="2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7220657"/>
  <p:tag name="MH_LIBRARY" val="CONTENTS"/>
  <p:tag name="MH_TYPE" val="ENTRY"/>
  <p:tag name="ID" val="545839"/>
  <p:tag name="MH_ORDER" val="3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7220657"/>
  <p:tag name="MH_LIBRARY" val="CONTENTS"/>
  <p:tag name="MH_TYPE" val="OTHERS"/>
  <p:tag name="ID" val="545839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7220657"/>
  <p:tag name="MH_LIBRARY" val="CONTENTS"/>
  <p:tag name="MH_TYPE" val="OTHERS"/>
  <p:tag name="ID" val="545839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7220657"/>
  <p:tag name="MH_LIBRARY" val="CONTENTS"/>
  <p:tag name="MH_TYPE" val="OTHERS"/>
  <p:tag name="ID" val="545839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7220657"/>
  <p:tag name="MH_LIBRARY" val="CONTENTS"/>
  <p:tag name="MH_TYPE" val="OTHERS"/>
  <p:tag name="ID" val="545839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7220657"/>
  <p:tag name="MH_LIBRARY" val="CONTENTS"/>
  <p:tag name="MH_TYPE" val="OTHERS"/>
  <p:tag name="ID" val="545839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7220657"/>
  <p:tag name="MH_LIBRARY" val="CONTENTS"/>
  <p:tag name="MH_TYPE" val="OTHERS"/>
  <p:tag name="ID" val="545839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8001115"/>
  <p:tag name="MH_LIBRARY" val="GRAPHIC"/>
  <p:tag name="MH_TYPE" val="SubTitle"/>
  <p:tag name="MH_ORDER" val="3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3"/>
  <p:tag name="MH_CATEGORY" val="#BingLLB#"/>
  <p:tag name="MH_LAYOUT" val="SubTitle"/>
  <p:tag name="MH" val="20151027193041"/>
  <p:tag name="MH_LIBRARY" val="GRAPHIC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7193041"/>
  <p:tag name="MH_LIBRARY" val="GRAPHIC"/>
  <p:tag name="MH_TYPE" val="Other"/>
  <p:tag name="MH_ORDER" val="1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7193041"/>
  <p:tag name="MH_LIBRARY" val="GRAPHIC"/>
  <p:tag name="MH_TYPE" val="Other"/>
  <p:tag name="MH_ORDER" val="2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7193041"/>
  <p:tag name="MH_LIBRARY" val="GRAPHIC"/>
  <p:tag name="MH_TYPE" val="Other"/>
  <p:tag name="MH_ORDER" val="3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7193041"/>
  <p:tag name="MH_LIBRARY" val="GRAPHIC"/>
  <p:tag name="MH_TYPE" val="SubTitle"/>
  <p:tag name="MH_ORDER" val="1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7193041"/>
  <p:tag name="MH_LIBRARY" val="GRAPHIC"/>
  <p:tag name="MH_TYPE" val="Other"/>
  <p:tag name="MH_ORDER" val="4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7193041"/>
  <p:tag name="MH_LIBRARY" val="GRAPHIC"/>
  <p:tag name="MH_TYPE" val="Other"/>
  <p:tag name="MH_ORDER" val="5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7193041"/>
  <p:tag name="MH_LIBRARY" val="GRAPHIC"/>
  <p:tag name="MH_TYPE" val="Other"/>
  <p:tag name="MH_ORDER" val="6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7193041"/>
  <p:tag name="MH_LIBRARY" val="GRAPHIC"/>
  <p:tag name="MH_TYPE" val="SubTitle"/>
  <p:tag name="MH_ORDER" val="2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7193041"/>
  <p:tag name="MH_LIBRARY" val="GRAPHIC"/>
  <p:tag name="MH_TYPE" val="Other"/>
  <p:tag name="MH_ORDER" val="7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8001115"/>
  <p:tag name="MH_LIBRARY" val="GRAPHIC"/>
  <p:tag name="MH_TYPE" val="Other"/>
  <p:tag name="MH_ORDER" val="9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7193041"/>
  <p:tag name="MH_LIBRARY" val="GRAPHIC"/>
  <p:tag name="MH_TYPE" val="Other"/>
  <p:tag name="MH_ORDER" val="8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7193041"/>
  <p:tag name="MH_LIBRARY" val="GRAPHIC"/>
  <p:tag name="MH_TYPE" val="Other"/>
  <p:tag name="MH_ORDER" val="9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7193041"/>
  <p:tag name="MH_LIBRARY" val="GRAPHIC"/>
  <p:tag name="MH_TYPE" val="SubTitle"/>
  <p:tag name="MH_ORDER" val="3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7193041"/>
  <p:tag name="MH_LIBRARY" val="GRAPHIC"/>
  <p:tag name="MH_TYPE" val="PageTitle"/>
  <p:tag name="MH_ORDER" val="PageTitle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7175241"/>
  <p:tag name="MH_LIBRARY" val="GRAPHIC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7175241"/>
  <p:tag name="MH_LIBRARY" val="GRAPHIC"/>
  <p:tag name="MH_ORDER" val="Rectangle 5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7175241"/>
  <p:tag name="MH_LIBRARY" val="GRAPHIC"/>
  <p:tag name="MH_ORDER" val="Rectangle 6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7175241"/>
  <p:tag name="MH_LIBRARY" val="GRAPHIC"/>
  <p:tag name="MH_ORDER" val="Shape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7175241"/>
  <p:tag name="MH_LIBRARY" val="GRAPHIC"/>
  <p:tag name="MH_ORDER" val="Group 4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8001115"/>
  <p:tag name="MH_LIBRARY" val="GRAPHIC"/>
  <p:tag name="MH_TYPE" val="Other"/>
  <p:tag name="MH_ORDER" val="1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8001115"/>
  <p:tag name="MH_LIBRARY" val="GRAPHIC"/>
  <p:tag name="MH_TYPE" val="Other"/>
  <p:tag name="MH_ORDER" val="1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8001115"/>
  <p:tag name="MH_LIBRARY" val="GRAPHIC"/>
  <p:tag name="MH_TYPE" val="Other"/>
  <p:tag name="MH_ORDER" val="12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8001115"/>
  <p:tag name="MH_LIBRARY" val="GRAPHIC"/>
  <p:tag name="MH_TYPE" val="SubTitle"/>
  <p:tag name="MH_ORDER" val="2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7220657"/>
  <p:tag name="MH_LIBRARY" val="CONTENTS"/>
  <p:tag name="MH_AUTOCOLOR" val="TRUE"/>
  <p:tag name="MH_TYPE" val="CONTENTS"/>
  <p:tag name="ID" val="545839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7220657"/>
  <p:tag name="MH_LIBRARY" val="CONTENTS"/>
  <p:tag name="MH_TYPE" val="NUMBER"/>
  <p:tag name="ID" val="545839"/>
  <p:tag name="MH_ORDER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7220657"/>
  <p:tag name="MH_LIBRARY" val="CONTENTS"/>
  <p:tag name="MH_TYPE" val="NUMBER"/>
  <p:tag name="ID" val="545839"/>
  <p:tag name="MH_ORDER" val="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8001115"/>
  <p:tag name="MH_LIBRARY" val="GRAPHIC"/>
  <p:tag name="MH_TYPE" val="Other"/>
  <p:tag name="MH_ORDER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7220657"/>
  <p:tag name="MH_LIBRARY" val="CONTENTS"/>
  <p:tag name="MH_TYPE" val="NUMBER"/>
  <p:tag name="ID" val="545839"/>
  <p:tag name="MH_ORDER" val="3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7220657"/>
  <p:tag name="MH_LIBRARY" val="CONTENTS"/>
  <p:tag name="MH_TYPE" val="ENTRY"/>
  <p:tag name="ID" val="545839"/>
  <p:tag name="MH_ORDER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7220657"/>
  <p:tag name="MH_LIBRARY" val="CONTENTS"/>
  <p:tag name="MH_TYPE" val="ENTRY"/>
  <p:tag name="ID" val="545839"/>
  <p:tag name="MH_ORDER" val="2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7220657"/>
  <p:tag name="MH_LIBRARY" val="CONTENTS"/>
  <p:tag name="MH_TYPE" val="ENTRY"/>
  <p:tag name="ID" val="545839"/>
  <p:tag name="MH_ORDER" val="3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7220657"/>
  <p:tag name="MH_LIBRARY" val="CONTENTS"/>
  <p:tag name="MH_TYPE" val="OTHERS"/>
  <p:tag name="ID" val="545839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7220657"/>
  <p:tag name="MH_LIBRARY" val="CONTENTS"/>
  <p:tag name="MH_TYPE" val="OTHERS"/>
  <p:tag name="ID" val="545839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7220657"/>
  <p:tag name="MH_LIBRARY" val="CONTENTS"/>
  <p:tag name="MH_TYPE" val="OTHERS"/>
  <p:tag name="ID" val="545839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7220657"/>
  <p:tag name="MH_LIBRARY" val="CONTENTS"/>
  <p:tag name="MH_TYPE" val="OTHERS"/>
  <p:tag name="ID" val="545839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7220657"/>
  <p:tag name="MH_LIBRARY" val="CONTENTS"/>
  <p:tag name="MH_TYPE" val="OTHERS"/>
  <p:tag name="ID" val="545839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7220657"/>
  <p:tag name="MH_LIBRARY" val="CONTENTS"/>
  <p:tag name="MH_TYPE" val="OTHERS"/>
  <p:tag name="ID" val="54583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8001115"/>
  <p:tag name="MH_LIBRARY" val="GRAPHIC"/>
  <p:tag name="MH_TYPE" val="Other"/>
  <p:tag name="MH_ORDER" val="2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7220657"/>
  <p:tag name="MH_LIBRARY" val="CONTENTS"/>
  <p:tag name="MH_AUTOCOLOR" val="TRUE"/>
  <p:tag name="ID" val="545839"/>
  <p:tag name="MH_TYPE" val="CONTENTS_SECTION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7220657"/>
  <p:tag name="MH_LIBRARY" val="CONTENTS"/>
  <p:tag name="MH_TYPE" val="NUMBER"/>
  <p:tag name="ID" val="545839"/>
  <p:tag name="MH_ORDER" val="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7220657"/>
  <p:tag name="MH_LIBRARY" val="CONTENTS"/>
  <p:tag name="MH_TYPE" val="NUMBER"/>
  <p:tag name="ID" val="545839"/>
  <p:tag name="MH_ORDER" val="2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7220657"/>
  <p:tag name="MH_LIBRARY" val="CONTENTS"/>
  <p:tag name="MH_TYPE" val="NUMBER"/>
  <p:tag name="ID" val="545839"/>
  <p:tag name="MH_ORDER" val="3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7220657"/>
  <p:tag name="MH_LIBRARY" val="CONTENTS"/>
  <p:tag name="MH_TYPE" val="ENTRY"/>
  <p:tag name="ID" val="545839"/>
  <p:tag name="MH_ORDER" val="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7220657"/>
  <p:tag name="MH_LIBRARY" val="CONTENTS"/>
  <p:tag name="MH_TYPE" val="ENTRY"/>
  <p:tag name="ID" val="545839"/>
  <p:tag name="MH_ORDER" val="2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7220657"/>
  <p:tag name="MH_LIBRARY" val="CONTENTS"/>
  <p:tag name="MH_TYPE" val="ENTRY"/>
  <p:tag name="ID" val="545839"/>
  <p:tag name="MH_ORDER" val="3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7220657"/>
  <p:tag name="MH_LIBRARY" val="CONTENTS"/>
  <p:tag name="MH_TYPE" val="OTHERS"/>
  <p:tag name="ID" val="545839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7220657"/>
  <p:tag name="MH_LIBRARY" val="CONTENTS"/>
  <p:tag name="MH_TYPE" val="OTHERS"/>
  <p:tag name="ID" val="545839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7220657"/>
  <p:tag name="MH_LIBRARY" val="CONTENTS"/>
  <p:tag name="MH_TYPE" val="OTHERS"/>
  <p:tag name="ID" val="545839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8001115"/>
  <p:tag name="MH_LIBRARY" val="GRAPHIC"/>
  <p:tag name="MH_TYPE" val="Other"/>
  <p:tag name="MH_ORDER" val="3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7220657"/>
  <p:tag name="MH_LIBRARY" val="CONTENTS"/>
  <p:tag name="MH_TYPE" val="OTHERS"/>
  <p:tag name="ID" val="545839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7220657"/>
  <p:tag name="MH_LIBRARY" val="CONTENTS"/>
  <p:tag name="MH_TYPE" val="OTHERS"/>
  <p:tag name="ID" val="545839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7220657"/>
  <p:tag name="MH_LIBRARY" val="CONTENTS"/>
  <p:tag name="MH_TYPE" val="OTHERS"/>
  <p:tag name="ID" val="545839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7232219"/>
  <p:tag name="MH_LIBRARY" val="GRAPHIC"/>
  <p:tag name="MH_TYPE" val="Other"/>
  <p:tag name="MH_ORDER" val="1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7232219"/>
  <p:tag name="MH_LIBRARY" val="GRAPHIC"/>
  <p:tag name="MH_TYPE" val="Other"/>
  <p:tag name="MH_ORDER" val="2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7232219"/>
  <p:tag name="MH_LIBRARY" val="GRAPHIC"/>
  <p:tag name="MH_TYPE" val="Other"/>
  <p:tag name="MH_ORDER" val="3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7232219"/>
  <p:tag name="MH_LIBRARY" val="GRAPHIC"/>
  <p:tag name="MH_TYPE" val="Other"/>
  <p:tag name="MH_ORDER" val="4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7232219"/>
  <p:tag name="MH_LIBRARY" val="GRAPHIC"/>
  <p:tag name="MH_TYPE" val="Other"/>
  <p:tag name="MH_ORDER" val="5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7232219"/>
  <p:tag name="MH_LIBRARY" val="GRAPHIC"/>
  <p:tag name="MH_TYPE" val="Other"/>
  <p:tag name="MH_ORDER" val="6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7232219"/>
  <p:tag name="MH_LIBRARY" val="GRAPHIC"/>
  <p:tag name="MH_TYPE" val="Other"/>
  <p:tag name="MH_ORDER" val="7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8001115"/>
  <p:tag name="MH_LIBRARY" val="GRAPHIC"/>
  <p:tag name="MH_TYPE" val="Other"/>
  <p:tag name="MH_ORDER" val="4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7232219"/>
  <p:tag name="MH_LIBRARY" val="GRAPHIC"/>
  <p:tag name="MH_TYPE" val="SubTitle"/>
  <p:tag name="MH_ORDER" val="3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7232219"/>
  <p:tag name="MH_LIBRARY" val="GRAPHIC"/>
  <p:tag name="MH_TYPE" val="Text"/>
  <p:tag name="MH_ORDER" val="3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7232219"/>
  <p:tag name="MH_LIBRARY" val="GRAPHIC"/>
  <p:tag name="MH_TYPE" val="SubTitle"/>
  <p:tag name="MH_ORDER" val="2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7232219"/>
  <p:tag name="MH_LIBRARY" val="GRAPHIC"/>
  <p:tag name="MH_TYPE" val="Text"/>
  <p:tag name="MH_ORDER" val="2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7232219"/>
  <p:tag name="MH_LIBRARY" val="GRAPHIC"/>
  <p:tag name="MH_TYPE" val="SubTitle"/>
  <p:tag name="MH_ORDER" val="1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7232219"/>
  <p:tag name="MH_LIBRARY" val="GRAPHIC"/>
  <p:tag name="MH_TYPE" val="Text"/>
  <p:tag name="MH_ORDER" val="1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7233957"/>
  <p:tag name="MH_LIBRARY" val="GRAPHIC"/>
  <p:tag name="MH_TYPE" val="Other"/>
  <p:tag name="MH_ORDER" val="1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7233957"/>
  <p:tag name="MH_LIBRARY" val="GRAPHIC"/>
  <p:tag name="MH_TYPE" val="Other"/>
  <p:tag name="MH_ORDER" val="2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7233957"/>
  <p:tag name="MH_LIBRARY" val="GRAPHIC"/>
  <p:tag name="MH_TYPE" val="Other"/>
  <p:tag name="MH_ORDER" val="3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7233957"/>
  <p:tag name="MH_LIBRARY" val="GRAPHIC"/>
  <p:tag name="MH_TYPE" val="SubTitle"/>
  <p:tag name="MH_ORDER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8001115"/>
  <p:tag name="MH_LIBRARY" val="GRAPHIC"/>
  <p:tag name="MH_TYPE" val="SubTitle"/>
  <p:tag name="MH_ORDER" val="1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7233957"/>
  <p:tag name="MH_LIBRARY" val="GRAPHIC"/>
  <p:tag name="MH_TYPE" val="Text"/>
  <p:tag name="MH_ORDER" val="1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7234658"/>
  <p:tag name="MH_LIBRARY" val="GRAPHIC"/>
  <p:tag name="MH_TYPE" val="Other"/>
  <p:tag name="MH_ORDER" val="1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7234658"/>
  <p:tag name="MH_LIBRARY" val="GRAPHIC"/>
  <p:tag name="MH_TYPE" val="Other"/>
  <p:tag name="MH_ORDER" val="2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7234658"/>
  <p:tag name="MH_LIBRARY" val="GRAPHIC"/>
  <p:tag name="MH_TYPE" val="Other"/>
  <p:tag name="MH_ORDER" val="3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7234658"/>
  <p:tag name="MH_LIBRARY" val="GRAPHIC"/>
  <p:tag name="MH_TYPE" val="Other"/>
  <p:tag name="MH_ORDER" val="4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7234658"/>
  <p:tag name="MH_LIBRARY" val="GRAPHIC"/>
  <p:tag name="MH_TYPE" val="Other"/>
  <p:tag name="MH_ORDER" val="5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7234658"/>
  <p:tag name="MH_LIBRARY" val="GRAPHIC"/>
  <p:tag name="MH_TYPE" val="Other"/>
  <p:tag name="MH_ORDER" val="6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7234658"/>
  <p:tag name="MH_LIBRARY" val="GRAPHIC"/>
  <p:tag name="MH_TYPE" val="Other"/>
  <p:tag name="MH_ORDER" val="7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7234658"/>
  <p:tag name="MH_LIBRARY" val="GRAPHIC"/>
  <p:tag name="MH_TYPE" val="Other"/>
  <p:tag name="MH_ORDER" val="8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7234658"/>
  <p:tag name="MH_LIBRARY" val="GRAPHIC"/>
  <p:tag name="MH_TYPE" val="Other"/>
  <p:tag name="MH_ORDER" val="9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8001115"/>
  <p:tag name="MH_LIBRARY" val="GRAPHIC"/>
  <p:tag name="MH_TYPE" val="Other"/>
  <p:tag name="MH_ORDER" val="5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7234658"/>
  <p:tag name="MH_LIBRARY" val="GRAPHIC"/>
  <p:tag name="MH_TYPE" val="Other"/>
  <p:tag name="MH_ORDER" val="10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7234658"/>
  <p:tag name="MH_LIBRARY" val="GRAPHIC"/>
  <p:tag name="MH_TYPE" val="Other"/>
  <p:tag name="MH_ORDER" val="11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7234658"/>
  <p:tag name="MH_LIBRARY" val="GRAPHIC"/>
  <p:tag name="MH_TYPE" val="Other"/>
  <p:tag name="MH_ORDER" val="12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7234658"/>
  <p:tag name="MH_LIBRARY" val="GRAPHIC"/>
  <p:tag name="MH_TYPE" val="Other"/>
  <p:tag name="MH_ORDER" val="13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7234658"/>
  <p:tag name="MH_LIBRARY" val="GRAPHIC"/>
  <p:tag name="MH_TYPE" val="Other"/>
  <p:tag name="MH_ORDER" val="14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7234658"/>
  <p:tag name="MH_LIBRARY" val="GRAPHIC"/>
  <p:tag name="MH_TYPE" val="Other"/>
  <p:tag name="MH_ORDER" val="15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7234658"/>
  <p:tag name="MH_LIBRARY" val="GRAPHIC"/>
  <p:tag name="MH_TYPE" val="SubTitle"/>
  <p:tag name="MH_ORDER" val="1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7234658"/>
  <p:tag name="MH_LIBRARY" val="GRAPHIC"/>
  <p:tag name="MH_TYPE" val="SubTitle"/>
  <p:tag name="MH_ORDER" val="2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7234658"/>
  <p:tag name="MH_LIBRARY" val="GRAPHIC"/>
  <p:tag name="MH_TYPE" val="SubTitle"/>
  <p:tag name="MH_ORDER" val="3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7234658"/>
  <p:tag name="MH_LIBRARY" val="GRAPHIC"/>
  <p:tag name="MH_TYPE" val="SubTitle"/>
  <p:tag name="MH_ORDER" val="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8001115"/>
  <p:tag name="MH_LIBRARY" val="GRAPHIC"/>
  <p:tag name="MH_TYPE" val="Other"/>
  <p:tag name="MH_ORDER" val="6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7234658"/>
  <p:tag name="MH_LIBRARY" val="GRAPHIC"/>
  <p:tag name="MH_TYPE" val="SubTitle"/>
  <p:tag name="MH_ORDER" val="5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7220657"/>
  <p:tag name="MH_LIBRARY" val="CONTENTS"/>
  <p:tag name="MH_AUTOCOLOR" val="TRUE"/>
  <p:tag name="ID" val="545839"/>
  <p:tag name="MH_TYPE" val="CONTENTS_SECTION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7220657"/>
  <p:tag name="MH_LIBRARY" val="CONTENTS"/>
  <p:tag name="MH_TYPE" val="NUMBER"/>
  <p:tag name="ID" val="545839"/>
  <p:tag name="MH_ORDER" val="1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7220657"/>
  <p:tag name="MH_LIBRARY" val="CONTENTS"/>
  <p:tag name="MH_TYPE" val="NUMBER"/>
  <p:tag name="ID" val="545839"/>
  <p:tag name="MH_ORDER" val="2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7220657"/>
  <p:tag name="MH_LIBRARY" val="CONTENTS"/>
  <p:tag name="MH_TYPE" val="NUMBER"/>
  <p:tag name="ID" val="545839"/>
  <p:tag name="MH_ORDER" val="3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7220657"/>
  <p:tag name="MH_LIBRARY" val="CONTENTS"/>
  <p:tag name="MH_TYPE" val="ENTRY"/>
  <p:tag name="ID" val="545839"/>
  <p:tag name="MH_ORDER" val="1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7220657"/>
  <p:tag name="MH_LIBRARY" val="CONTENTS"/>
  <p:tag name="MH_TYPE" val="ENTRY"/>
  <p:tag name="ID" val="545839"/>
  <p:tag name="MH_ORDER" val="2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7220657"/>
  <p:tag name="MH_LIBRARY" val="CONTENTS"/>
  <p:tag name="MH_TYPE" val="ENTRY"/>
  <p:tag name="ID" val="545839"/>
  <p:tag name="MH_ORDER" val="3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7220657"/>
  <p:tag name="MH_LIBRARY" val="CONTENTS"/>
  <p:tag name="MH_TYPE" val="OTHERS"/>
  <p:tag name="ID" val="545839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7220657"/>
  <p:tag name="MH_LIBRARY" val="CONTENTS"/>
  <p:tag name="MH_TYPE" val="OTHERS"/>
  <p:tag name="ID" val="545839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8001115"/>
  <p:tag name="MH_LIBRARY" val="GRAPHIC"/>
  <p:tag name="MH_TYPE" val="Other"/>
  <p:tag name="MH_ORDER" val="7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7220657"/>
  <p:tag name="MH_LIBRARY" val="CONTENTS"/>
  <p:tag name="MH_TYPE" val="OTHERS"/>
  <p:tag name="ID" val="545839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7220657"/>
  <p:tag name="MH_LIBRARY" val="CONTENTS"/>
  <p:tag name="MH_TYPE" val="OTHERS"/>
  <p:tag name="ID" val="545839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7220657"/>
  <p:tag name="MH_LIBRARY" val="CONTENTS"/>
  <p:tag name="MH_TYPE" val="OTHERS"/>
  <p:tag name="ID" val="545839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7220657"/>
  <p:tag name="MH_LIBRARY" val="CONTENTS"/>
  <p:tag name="MH_TYPE" val="OTHERS"/>
  <p:tag name="ID" val="545839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7235824"/>
  <p:tag name="MH_LIBRARY" val="GRAPHIC"/>
  <p:tag name="MH_TYPE" val="Text"/>
  <p:tag name="MH_ORDER" val="1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7235824"/>
  <p:tag name="MH_LIBRARY" val="GRAPHIC"/>
  <p:tag name="MH_TYPE" val="SubTitle"/>
  <p:tag name="MH_ORDER" val="1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7174917"/>
  <p:tag name="MH_LIBRARY" val="GRAPHIC"/>
  <p:tag name="MH_TYPE" val="Other"/>
  <p:tag name="MH_ORDER" val="1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7220657"/>
  <p:tag name="MH_LIBRARY" val="CONTENTS"/>
  <p:tag name="MH_AUTOCOLOR" val="TRUE"/>
  <p:tag name="ID" val="545839"/>
  <p:tag name="MH_TYPE" val="CONTENTS_SECTION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7220657"/>
  <p:tag name="MH_LIBRARY" val="CONTENTS"/>
  <p:tag name="MH_TYPE" val="NUMBER"/>
  <p:tag name="ID" val="545839"/>
  <p:tag name="MH_ORDER" val="1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7220657"/>
  <p:tag name="MH_LIBRARY" val="CONTENTS"/>
  <p:tag name="MH_TYPE" val="NUMBER"/>
  <p:tag name="ID" val="545839"/>
  <p:tag name="MH_ORDER" val="2"/>
</p:tagLst>
</file>

<file path=ppt/theme/theme1.xml><?xml version="1.0" encoding="utf-8"?>
<a:theme xmlns:a="http://schemas.openxmlformats.org/drawingml/2006/main" name="A000120140530A99PPBG">
  <a:themeElements>
    <a:clrScheme name="自定义 606">
      <a:dk1>
        <a:srgbClr val="5F5F5F"/>
      </a:dk1>
      <a:lt1>
        <a:srgbClr val="FFFFFF"/>
      </a:lt1>
      <a:dk2>
        <a:srgbClr val="5F5F5F"/>
      </a:dk2>
      <a:lt2>
        <a:srgbClr val="FFFFFF"/>
      </a:lt2>
      <a:accent1>
        <a:srgbClr val="0890D0"/>
      </a:accent1>
      <a:accent2>
        <a:srgbClr val="2D9C9F"/>
      </a:accent2>
      <a:accent3>
        <a:srgbClr val="80C34D"/>
      </a:accent3>
      <a:accent4>
        <a:srgbClr val="BAD43B"/>
      </a:accent4>
      <a:accent5>
        <a:srgbClr val="EC9126"/>
      </a:accent5>
      <a:accent6>
        <a:srgbClr val="C00000"/>
      </a:accent6>
      <a:hlink>
        <a:srgbClr val="00B0F0"/>
      </a:hlink>
      <a:folHlink>
        <a:srgbClr val="AFB2B4"/>
      </a:folHlink>
    </a:clrScheme>
    <a:fontScheme name="KSO主题7">
      <a:majorFont>
        <a:latin typeface="Times New Roman"/>
        <a:ea typeface="华文中宋"/>
        <a:cs typeface=""/>
      </a:majorFont>
      <a:minorFont>
        <a:latin typeface="Times New Roman"/>
        <a:ea typeface="幼圆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lnSpc>
            <a:spcPct val="130000"/>
          </a:lnSpc>
          <a:defRPr sz="1400" dirty="0" smtClean="0">
            <a:latin typeface="Arial" panose="020B0604020202020204" pitchFamily="34" charset="0"/>
            <a:ea typeface="微软雅黑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A000120150608A12KPBG</Template>
  <TotalTime>789</TotalTime>
  <Words>1046</Words>
  <Application>Microsoft Office PowerPoint</Application>
  <PresentationFormat>宽屏</PresentationFormat>
  <Paragraphs>149</Paragraphs>
  <Slides>21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34" baseType="lpstr">
      <vt:lpstr>方正毡笔黑繁体</vt:lpstr>
      <vt:lpstr>华文细黑</vt:lpstr>
      <vt:lpstr>华文中宋</vt:lpstr>
      <vt:lpstr>宋体</vt:lpstr>
      <vt:lpstr>微软雅黑</vt:lpstr>
      <vt:lpstr>幼圆</vt:lpstr>
      <vt:lpstr>Arial</vt:lpstr>
      <vt:lpstr>Calibri</vt:lpstr>
      <vt:lpstr>Calisto MT</vt:lpstr>
      <vt:lpstr>Impact</vt:lpstr>
      <vt:lpstr>Times New Roman</vt:lpstr>
      <vt:lpstr>Wingdings</vt:lpstr>
      <vt:lpstr>A000120140530A99PPBG</vt:lpstr>
      <vt:lpstr>新媒体营销</vt:lpstr>
      <vt:lpstr>PowerPoint 演示文稿</vt:lpstr>
      <vt:lpstr>PowerPoint 演示文稿</vt:lpstr>
      <vt:lpstr>PowerPoint 演示文稿</vt:lpstr>
      <vt:lpstr>PowerPoint 演示文稿</vt:lpstr>
      <vt:lpstr>0.引言</vt:lpstr>
      <vt:lpstr>0.引言</vt:lpstr>
      <vt:lpstr>PowerPoint 演示文稿</vt:lpstr>
      <vt:lpstr>PowerPoint 演示文稿</vt:lpstr>
      <vt:lpstr>1.新媒体营销的概念</vt:lpstr>
      <vt:lpstr>1.新媒体营销的概念</vt:lpstr>
      <vt:lpstr>1.新媒体营销的概念</vt:lpstr>
      <vt:lpstr>1.新媒体营销的概念</vt:lpstr>
      <vt:lpstr>1.新媒体营销的概念</vt:lpstr>
      <vt:lpstr>PowerPoint 演示文稿</vt:lpstr>
      <vt:lpstr>2.新媒体营销案例</vt:lpstr>
      <vt:lpstr>2.新媒体营销案例</vt:lpstr>
      <vt:lpstr>2.新媒体营销案例</vt:lpstr>
      <vt:lpstr>PowerPoint 演示文稿</vt:lpstr>
      <vt:lpstr>3.新媒体营销趋势分析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新媒体营销</dc:title>
  <dc:creator>Windows 用户</dc:creator>
  <cp:lastModifiedBy>Windows 用户</cp:lastModifiedBy>
  <cp:revision>55</cp:revision>
  <dcterms:created xsi:type="dcterms:W3CDTF">2015-10-25T07:12:22Z</dcterms:created>
  <dcterms:modified xsi:type="dcterms:W3CDTF">2015-10-28T10:10:02Z</dcterms:modified>
</cp:coreProperties>
</file>